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embeddedFontLst>
    <p:embeddedFont>
      <p:font typeface="Liter" charset="-122" pitchFamily="34"/>
      <p:regular r:id="rId24"/>
    </p:embeddedFont>
    <p:embeddedFont>
      <p:font typeface="Quattrocento Sans" charset="-122" pitchFamily="34"/>
      <p:regular r:id="rId25"/>
    </p:embeddedFont>
    <p:embeddedFont>
      <p:font typeface="Mi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b1059689218b7da7375cf776e70133d95e63c38.jp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4A7C59">
                  <a:alpha val="4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38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" name="Text 2"/>
          <p:cNvSpPr/>
          <p:nvPr/>
        </p:nvSpPr>
        <p:spPr>
          <a:xfrm>
            <a:off x="586532" y="514350"/>
            <a:ext cx="342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104900" y="476250"/>
            <a:ext cx="1990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105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PROGRAMMING LANGUAGE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04900" y="666750"/>
            <a:ext cx="200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24790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Kiểu Dữ Liệu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trong Ngôn Ngữ C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1148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0" name="Text 7"/>
          <p:cNvSpPr/>
          <p:nvPr/>
        </p:nvSpPr>
        <p:spPr>
          <a:xfrm>
            <a:off x="381000" y="4381500"/>
            <a:ext cx="11544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Tổng quan toàn diện về kiểu dữ liệu, miền giá trị,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 và phép toán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0050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2" name="Text 9"/>
          <p:cNvSpPr/>
          <p:nvPr/>
        </p:nvSpPr>
        <p:spPr>
          <a:xfrm>
            <a:off x="647700" y="6248400"/>
            <a:ext cx="112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Kiểu Số Nguyên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959471" y="6286500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19050" y="0"/>
                </a:moveTo>
                <a:cubicBezTo>
                  <a:pt x="8543" y="0"/>
                  <a:pt x="0" y="8543"/>
                  <a:pt x="0" y="19050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95250" y="152400"/>
                </a:lnTo>
                <a:cubicBezTo>
                  <a:pt x="105757" y="152400"/>
                  <a:pt x="114300" y="143857"/>
                  <a:pt x="114300" y="133350"/>
                </a:cubicBezTo>
                <a:lnTo>
                  <a:pt x="114300" y="19050"/>
                </a:lnTo>
                <a:cubicBezTo>
                  <a:pt x="114300" y="8543"/>
                  <a:pt x="105757" y="0"/>
                  <a:pt x="95250" y="0"/>
                </a:cubicBezTo>
                <a:lnTo>
                  <a:pt x="19050" y="0"/>
                </a:lnTo>
                <a:close/>
                <a:moveTo>
                  <a:pt x="28575" y="19050"/>
                </a:moveTo>
                <a:lnTo>
                  <a:pt x="85725" y="19050"/>
                </a:lnTo>
                <a:cubicBezTo>
                  <a:pt x="90994" y="19050"/>
                  <a:pt x="95250" y="23306"/>
                  <a:pt x="95250" y="28575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28575" y="47625"/>
                </a:lnTo>
                <a:cubicBezTo>
                  <a:pt x="23306" y="47625"/>
                  <a:pt x="19050" y="43369"/>
                  <a:pt x="19050" y="38100"/>
                </a:cubicBezTo>
                <a:lnTo>
                  <a:pt x="19050" y="28575"/>
                </a:lnTo>
                <a:cubicBezTo>
                  <a:pt x="19050" y="23306"/>
                  <a:pt x="23306" y="19050"/>
                  <a:pt x="28575" y="19050"/>
                </a:cubicBezTo>
                <a:close/>
                <a:moveTo>
                  <a:pt x="33338" y="69056"/>
                </a:moveTo>
                <a:cubicBezTo>
                  <a:pt x="33338" y="72999"/>
                  <a:pt x="30136" y="76200"/>
                  <a:pt x="26194" y="76200"/>
                </a:cubicBezTo>
                <a:cubicBezTo>
                  <a:pt x="22251" y="76200"/>
                  <a:pt x="19050" y="72999"/>
                  <a:pt x="19050" y="69056"/>
                </a:cubicBezTo>
                <a:cubicBezTo>
                  <a:pt x="19050" y="65114"/>
                  <a:pt x="22251" y="61912"/>
                  <a:pt x="26194" y="61912"/>
                </a:cubicBezTo>
                <a:cubicBezTo>
                  <a:pt x="30136" y="61912"/>
                  <a:pt x="33338" y="65114"/>
                  <a:pt x="33338" y="69056"/>
                </a:cubicBezTo>
                <a:close/>
                <a:moveTo>
                  <a:pt x="57150" y="76200"/>
                </a:moveTo>
                <a:cubicBezTo>
                  <a:pt x="53207" y="76200"/>
                  <a:pt x="50006" y="72999"/>
                  <a:pt x="50006" y="69056"/>
                </a:cubicBezTo>
                <a:cubicBezTo>
                  <a:pt x="50006" y="65114"/>
                  <a:pt x="53207" y="61912"/>
                  <a:pt x="57150" y="61912"/>
                </a:cubicBezTo>
                <a:cubicBezTo>
                  <a:pt x="61093" y="61912"/>
                  <a:pt x="64294" y="65114"/>
                  <a:pt x="64294" y="69056"/>
                </a:cubicBezTo>
                <a:cubicBezTo>
                  <a:pt x="64294" y="72999"/>
                  <a:pt x="61093" y="76200"/>
                  <a:pt x="57150" y="76200"/>
                </a:cubicBezTo>
                <a:close/>
                <a:moveTo>
                  <a:pt x="95250" y="69056"/>
                </a:moveTo>
                <a:cubicBezTo>
                  <a:pt x="95250" y="72999"/>
                  <a:pt x="92049" y="76200"/>
                  <a:pt x="88106" y="76200"/>
                </a:cubicBezTo>
                <a:cubicBezTo>
                  <a:pt x="84164" y="76200"/>
                  <a:pt x="80962" y="72999"/>
                  <a:pt x="80962" y="69056"/>
                </a:cubicBezTo>
                <a:cubicBezTo>
                  <a:pt x="80962" y="65114"/>
                  <a:pt x="84164" y="61912"/>
                  <a:pt x="88106" y="61912"/>
                </a:cubicBezTo>
                <a:cubicBezTo>
                  <a:pt x="92049" y="61912"/>
                  <a:pt x="95250" y="65114"/>
                  <a:pt x="95250" y="69056"/>
                </a:cubicBezTo>
                <a:close/>
                <a:moveTo>
                  <a:pt x="26194" y="104775"/>
                </a:moveTo>
                <a:cubicBezTo>
                  <a:pt x="22251" y="104775"/>
                  <a:pt x="19050" y="101574"/>
                  <a:pt x="19050" y="97631"/>
                </a:cubicBezTo>
                <a:cubicBezTo>
                  <a:pt x="19050" y="93689"/>
                  <a:pt x="22251" y="90488"/>
                  <a:pt x="26194" y="90488"/>
                </a:cubicBezTo>
                <a:cubicBezTo>
                  <a:pt x="30136" y="90488"/>
                  <a:pt x="33338" y="93689"/>
                  <a:pt x="33338" y="97631"/>
                </a:cubicBezTo>
                <a:cubicBezTo>
                  <a:pt x="33338" y="101574"/>
                  <a:pt x="30136" y="104775"/>
                  <a:pt x="26194" y="104775"/>
                </a:cubicBezTo>
                <a:close/>
                <a:moveTo>
                  <a:pt x="64294" y="97631"/>
                </a:moveTo>
                <a:cubicBezTo>
                  <a:pt x="64294" y="101574"/>
                  <a:pt x="61093" y="104775"/>
                  <a:pt x="57150" y="104775"/>
                </a:cubicBezTo>
                <a:cubicBezTo>
                  <a:pt x="53207" y="104775"/>
                  <a:pt x="50006" y="101574"/>
                  <a:pt x="50006" y="97631"/>
                </a:cubicBezTo>
                <a:cubicBezTo>
                  <a:pt x="50006" y="93689"/>
                  <a:pt x="53207" y="90488"/>
                  <a:pt x="57150" y="90488"/>
                </a:cubicBezTo>
                <a:cubicBezTo>
                  <a:pt x="61093" y="90488"/>
                  <a:pt x="64294" y="93689"/>
                  <a:pt x="64294" y="97631"/>
                </a:cubicBezTo>
                <a:close/>
                <a:moveTo>
                  <a:pt x="88106" y="104775"/>
                </a:moveTo>
                <a:cubicBezTo>
                  <a:pt x="84164" y="104775"/>
                  <a:pt x="80962" y="101574"/>
                  <a:pt x="80962" y="97631"/>
                </a:cubicBezTo>
                <a:cubicBezTo>
                  <a:pt x="80962" y="93689"/>
                  <a:pt x="84164" y="90488"/>
                  <a:pt x="88106" y="90488"/>
                </a:cubicBezTo>
                <a:cubicBezTo>
                  <a:pt x="92049" y="90488"/>
                  <a:pt x="95250" y="93689"/>
                  <a:pt x="95250" y="97631"/>
                </a:cubicBezTo>
                <a:cubicBezTo>
                  <a:pt x="95250" y="101574"/>
                  <a:pt x="92049" y="104775"/>
                  <a:pt x="88106" y="104775"/>
                </a:cubicBezTo>
                <a:close/>
                <a:moveTo>
                  <a:pt x="19050" y="126206"/>
                </a:moveTo>
                <a:cubicBezTo>
                  <a:pt x="19050" y="122247"/>
                  <a:pt x="22235" y="119062"/>
                  <a:pt x="26194" y="119062"/>
                </a:cubicBezTo>
                <a:lnTo>
                  <a:pt x="59531" y="119062"/>
                </a:lnTo>
                <a:cubicBezTo>
                  <a:pt x="63490" y="119062"/>
                  <a:pt x="66675" y="122247"/>
                  <a:pt x="66675" y="126206"/>
                </a:cubicBezTo>
                <a:cubicBezTo>
                  <a:pt x="66675" y="130165"/>
                  <a:pt x="63490" y="133350"/>
                  <a:pt x="59531" y="133350"/>
                </a:cubicBezTo>
                <a:lnTo>
                  <a:pt x="26194" y="133350"/>
                </a:lnTo>
                <a:cubicBezTo>
                  <a:pt x="22235" y="133350"/>
                  <a:pt x="19050" y="130165"/>
                  <a:pt x="19050" y="126206"/>
                </a:cubicBezTo>
                <a:close/>
                <a:moveTo>
                  <a:pt x="88106" y="119062"/>
                </a:moveTo>
                <a:cubicBezTo>
                  <a:pt x="92065" y="119062"/>
                  <a:pt x="95250" y="122247"/>
                  <a:pt x="95250" y="126206"/>
                </a:cubicBezTo>
                <a:cubicBezTo>
                  <a:pt x="95250" y="130165"/>
                  <a:pt x="92065" y="133350"/>
                  <a:pt x="88106" y="133350"/>
                </a:cubicBezTo>
                <a:cubicBezTo>
                  <a:pt x="84147" y="133350"/>
                  <a:pt x="80962" y="130165"/>
                  <a:pt x="80962" y="126206"/>
                </a:cubicBezTo>
                <a:cubicBezTo>
                  <a:pt x="80962" y="122247"/>
                  <a:pt x="84147" y="119062"/>
                  <a:pt x="88106" y="119062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4" name="Text 11"/>
          <p:cNvSpPr/>
          <p:nvPr/>
        </p:nvSpPr>
        <p:spPr>
          <a:xfrm>
            <a:off x="2188071" y="6248400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Kiểu Dấu Phẩy Động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3786783" y="62865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6" name="Text 13"/>
          <p:cNvSpPr/>
          <p:nvPr/>
        </p:nvSpPr>
        <p:spPr>
          <a:xfrm>
            <a:off x="4043958" y="62484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Phép Toán &amp; Chuyển Đổi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FLOATING-POINT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float và double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23950"/>
            <a:ext cx="5638800" cy="4572000"/>
          </a:xfrm>
          <a:custGeom>
            <a:avLst/>
            <a:gdLst/>
            <a:ahLst/>
            <a:cxnLst/>
            <a:rect l="l" t="t" r="r" b="b"/>
            <a:pathLst>
              <a:path w="5638800" h="45720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4495785"/>
                </a:lnTo>
                <a:cubicBezTo>
                  <a:pt x="5638800" y="4537877"/>
                  <a:pt x="5604677" y="4572000"/>
                  <a:pt x="5562585" y="4572000"/>
                </a:cubicBezTo>
                <a:lnTo>
                  <a:pt x="76215" y="4572000"/>
                </a:lnTo>
                <a:cubicBezTo>
                  <a:pt x="34123" y="4572000"/>
                  <a:pt x="0" y="4537877"/>
                  <a:pt x="0" y="449578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123950"/>
            <a:ext cx="5638800" cy="38100"/>
          </a:xfrm>
          <a:custGeom>
            <a:avLst/>
            <a:gdLst/>
            <a:ahLst/>
            <a:cxnLst/>
            <a:rect l="l" t="t" r="r" b="b"/>
            <a:pathLst>
              <a:path w="5638800" h="381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29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580132" y="13906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4900" y="1371600"/>
            <a:ext cx="57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float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3400" y="1866900"/>
            <a:ext cx="5334000" cy="1562100"/>
          </a:xfrm>
          <a:custGeom>
            <a:avLst/>
            <a:gdLst/>
            <a:ahLst/>
            <a:cxnLst/>
            <a:rect l="l" t="t" r="r" b="b"/>
            <a:pathLst>
              <a:path w="5334000" h="1562100">
                <a:moveTo>
                  <a:pt x="38100" y="0"/>
                </a:moveTo>
                <a:lnTo>
                  <a:pt x="5295900" y="0"/>
                </a:lnTo>
                <a:cubicBezTo>
                  <a:pt x="5316942" y="0"/>
                  <a:pt x="5334000" y="17058"/>
                  <a:pt x="5334000" y="38100"/>
                </a:cubicBezTo>
                <a:lnTo>
                  <a:pt x="5334000" y="1524000"/>
                </a:lnTo>
                <a:cubicBezTo>
                  <a:pt x="5334000" y="1545042"/>
                  <a:pt x="5316942" y="1562100"/>
                  <a:pt x="5295900" y="1562100"/>
                </a:cubicBezTo>
                <a:lnTo>
                  <a:pt x="38100" y="1562100"/>
                </a:lnTo>
                <a:cubicBezTo>
                  <a:pt x="17058" y="1562100"/>
                  <a:pt x="0" y="1545042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647700" y="19812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 Kỹ Thuật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47700" y="2286000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79466" y="2286000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bytes (32 bit)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7700" y="2552700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Độ chính xác: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313337" y="255270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6-7 chữ số thập phân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" y="28194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Miền giá trị: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47121" y="2819400"/>
            <a:ext cx="148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±3.4E-38 → ±3.4E+38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47700" y="3086100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28605" y="30861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%f, %e, %g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7688" y="3543300"/>
            <a:ext cx="5319713" cy="1409700"/>
          </a:xfrm>
          <a:custGeom>
            <a:avLst/>
            <a:gdLst/>
            <a:ahLst/>
            <a:cxnLst/>
            <a:rect l="l" t="t" r="r" b="b"/>
            <a:pathLst>
              <a:path w="5319713" h="1409700">
                <a:moveTo>
                  <a:pt x="28575" y="0"/>
                </a:moveTo>
                <a:lnTo>
                  <a:pt x="5281608" y="0"/>
                </a:lnTo>
                <a:cubicBezTo>
                  <a:pt x="5302653" y="0"/>
                  <a:pt x="5319713" y="17060"/>
                  <a:pt x="5319713" y="38104"/>
                </a:cubicBezTo>
                <a:lnTo>
                  <a:pt x="5319713" y="1371596"/>
                </a:lnTo>
                <a:cubicBezTo>
                  <a:pt x="5319713" y="1392640"/>
                  <a:pt x="5302653" y="1409700"/>
                  <a:pt x="5281608" y="1409700"/>
                </a:cubicBezTo>
                <a:lnTo>
                  <a:pt x="28575" y="1409700"/>
                </a:lnTo>
                <a:cubicBezTo>
                  <a:pt x="12804" y="1409700"/>
                  <a:pt x="0" y="1396896"/>
                  <a:pt x="0" y="13811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20" name="Shape 18"/>
          <p:cNvSpPr/>
          <p:nvPr/>
        </p:nvSpPr>
        <p:spPr>
          <a:xfrm>
            <a:off x="547688" y="3543300"/>
            <a:ext cx="28575" cy="1409700"/>
          </a:xfrm>
          <a:custGeom>
            <a:avLst/>
            <a:gdLst/>
            <a:ahLst/>
            <a:cxnLst/>
            <a:rect l="l" t="t" r="r" b="b"/>
            <a:pathLst>
              <a:path w="28575" h="1409700">
                <a:moveTo>
                  <a:pt x="28575" y="0"/>
                </a:moveTo>
                <a:lnTo>
                  <a:pt x="28575" y="0"/>
                </a:lnTo>
                <a:lnTo>
                  <a:pt x="28575" y="1409700"/>
                </a:lnTo>
                <a:lnTo>
                  <a:pt x="28575" y="1409700"/>
                </a:lnTo>
                <a:cubicBezTo>
                  <a:pt x="12804" y="1409700"/>
                  <a:pt x="0" y="1396896"/>
                  <a:pt x="0" y="13811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1" name="Text 19"/>
          <p:cNvSpPr/>
          <p:nvPr/>
        </p:nvSpPr>
        <p:spPr>
          <a:xfrm>
            <a:off x="676275" y="3657600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6275" y="3924300"/>
            <a:ext cx="51530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pi = 3.14159f;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temp = -273.15f;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"%.6f"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pi);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Output: 3.141590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8163" y="5072063"/>
            <a:ext cx="5324475" cy="466725"/>
          </a:xfrm>
          <a:custGeom>
            <a:avLst/>
            <a:gdLst/>
            <a:ahLst/>
            <a:cxnLst/>
            <a:rect l="l" t="t" r="r" b="b"/>
            <a:pathLst>
              <a:path w="5324475" h="466725">
                <a:moveTo>
                  <a:pt x="38099" y="0"/>
                </a:moveTo>
                <a:lnTo>
                  <a:pt x="5286376" y="0"/>
                </a:lnTo>
                <a:cubicBezTo>
                  <a:pt x="5307418" y="0"/>
                  <a:pt x="5324475" y="17057"/>
                  <a:pt x="5324475" y="38099"/>
                </a:cubicBezTo>
                <a:lnTo>
                  <a:pt x="5324475" y="428626"/>
                </a:lnTo>
                <a:cubicBezTo>
                  <a:pt x="5324475" y="449668"/>
                  <a:pt x="5307418" y="466725"/>
                  <a:pt x="5286376" y="466725"/>
                </a:cubicBezTo>
                <a:lnTo>
                  <a:pt x="38099" y="466725"/>
                </a:lnTo>
                <a:cubicBezTo>
                  <a:pt x="17057" y="466725"/>
                  <a:pt x="0" y="449668"/>
                  <a:pt x="0" y="428626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95325" y="52292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5" name="Text 23"/>
          <p:cNvSpPr/>
          <p:nvPr/>
        </p:nvSpPr>
        <p:spPr>
          <a:xfrm>
            <a:off x="904875" y="5191125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Dùng khi cần tiết kiệm bộ nhớ và độ chính xác thấp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72200" y="1123950"/>
            <a:ext cx="5638800" cy="4572000"/>
          </a:xfrm>
          <a:custGeom>
            <a:avLst/>
            <a:gdLst/>
            <a:ahLst/>
            <a:cxnLst/>
            <a:rect l="l" t="t" r="r" b="b"/>
            <a:pathLst>
              <a:path w="5638800" h="45720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4495785"/>
                </a:lnTo>
                <a:cubicBezTo>
                  <a:pt x="5638800" y="4537877"/>
                  <a:pt x="5604677" y="4572000"/>
                  <a:pt x="5562585" y="4572000"/>
                </a:cubicBezTo>
                <a:lnTo>
                  <a:pt x="76215" y="4572000"/>
                </a:lnTo>
                <a:cubicBezTo>
                  <a:pt x="34123" y="4572000"/>
                  <a:pt x="0" y="4537877"/>
                  <a:pt x="0" y="449578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7" name="Shape 25"/>
          <p:cNvSpPr/>
          <p:nvPr/>
        </p:nvSpPr>
        <p:spPr>
          <a:xfrm>
            <a:off x="6172200" y="1123950"/>
            <a:ext cx="5638800" cy="38100"/>
          </a:xfrm>
          <a:custGeom>
            <a:avLst/>
            <a:gdLst/>
            <a:ahLst/>
            <a:cxnLst/>
            <a:rect l="l" t="t" r="r" b="b"/>
            <a:pathLst>
              <a:path w="5638800" h="381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Shape 26"/>
          <p:cNvSpPr/>
          <p:nvPr/>
        </p:nvSpPr>
        <p:spPr>
          <a:xfrm>
            <a:off x="6324600" y="129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6266557" y="1390650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double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96100" y="1371600"/>
            <a:ext cx="809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double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4600" y="1866900"/>
            <a:ext cx="5334000" cy="1562100"/>
          </a:xfrm>
          <a:custGeom>
            <a:avLst/>
            <a:gdLst/>
            <a:ahLst/>
            <a:cxnLst/>
            <a:rect l="l" t="t" r="r" b="b"/>
            <a:pathLst>
              <a:path w="5334000" h="1562100">
                <a:moveTo>
                  <a:pt x="38100" y="0"/>
                </a:moveTo>
                <a:lnTo>
                  <a:pt x="5295900" y="0"/>
                </a:lnTo>
                <a:cubicBezTo>
                  <a:pt x="5316942" y="0"/>
                  <a:pt x="5334000" y="17058"/>
                  <a:pt x="5334000" y="38100"/>
                </a:cubicBezTo>
                <a:lnTo>
                  <a:pt x="5334000" y="1524000"/>
                </a:lnTo>
                <a:cubicBezTo>
                  <a:pt x="5334000" y="1545042"/>
                  <a:pt x="5316942" y="1562100"/>
                  <a:pt x="5295900" y="1562100"/>
                </a:cubicBezTo>
                <a:lnTo>
                  <a:pt x="38100" y="1562100"/>
                </a:lnTo>
                <a:cubicBezTo>
                  <a:pt x="17058" y="1562100"/>
                  <a:pt x="0" y="1545042"/>
                  <a:pt x="0" y="1524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6438900" y="19812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 Kỹ Thuật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38900" y="2286000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560844" y="2286000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bytes (64 bit)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38900" y="2552700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Độ chính xác: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995595" y="2552700"/>
            <a:ext cx="1628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15-16 chữ số thập phân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38900" y="281940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Miền giá trị: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022532" y="2819400"/>
            <a:ext cx="1600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±1.7E-308 → ±1.7E+308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438900" y="3086100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711011" y="3086100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%lf, %le, %lg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38888" y="3543300"/>
            <a:ext cx="5319713" cy="1181100"/>
          </a:xfrm>
          <a:custGeom>
            <a:avLst/>
            <a:gdLst/>
            <a:ahLst/>
            <a:cxnLst/>
            <a:rect l="l" t="t" r="r" b="b"/>
            <a:pathLst>
              <a:path w="5319713" h="1181100">
                <a:moveTo>
                  <a:pt x="28575" y="0"/>
                </a:moveTo>
                <a:lnTo>
                  <a:pt x="5281610" y="0"/>
                </a:lnTo>
                <a:cubicBezTo>
                  <a:pt x="5302639" y="0"/>
                  <a:pt x="5319713" y="17073"/>
                  <a:pt x="5319713" y="38102"/>
                </a:cubicBezTo>
                <a:lnTo>
                  <a:pt x="5319713" y="1142998"/>
                </a:lnTo>
                <a:cubicBezTo>
                  <a:pt x="5319713" y="1164041"/>
                  <a:pt x="5302654" y="1181100"/>
                  <a:pt x="5281610" y="1181100"/>
                </a:cubicBezTo>
                <a:lnTo>
                  <a:pt x="28575" y="1181100"/>
                </a:lnTo>
                <a:cubicBezTo>
                  <a:pt x="12804" y="1181100"/>
                  <a:pt x="0" y="1168296"/>
                  <a:pt x="0" y="11525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42" name="Shape 40"/>
          <p:cNvSpPr/>
          <p:nvPr/>
        </p:nvSpPr>
        <p:spPr>
          <a:xfrm>
            <a:off x="6338888" y="3543300"/>
            <a:ext cx="28575" cy="1181100"/>
          </a:xfrm>
          <a:custGeom>
            <a:avLst/>
            <a:gdLst/>
            <a:ahLst/>
            <a:cxnLst/>
            <a:rect l="l" t="t" r="r" b="b"/>
            <a:pathLst>
              <a:path w="28575" h="1181100">
                <a:moveTo>
                  <a:pt x="28575" y="0"/>
                </a:moveTo>
                <a:lnTo>
                  <a:pt x="28575" y="0"/>
                </a:lnTo>
                <a:lnTo>
                  <a:pt x="28575" y="1181100"/>
                </a:lnTo>
                <a:lnTo>
                  <a:pt x="28575" y="1181100"/>
                </a:lnTo>
                <a:cubicBezTo>
                  <a:pt x="12804" y="1181100"/>
                  <a:pt x="0" y="1168296"/>
                  <a:pt x="0" y="11525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3" name="Text 41"/>
          <p:cNvSpPr/>
          <p:nvPr/>
        </p:nvSpPr>
        <p:spPr>
          <a:xfrm>
            <a:off x="6467475" y="3657600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67475" y="3924300"/>
            <a:ext cx="5153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double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pi = 3.141592653589793;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double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avogadro = 6.022e23;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"%.15lf"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pi);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29363" y="5072063"/>
            <a:ext cx="5324475" cy="466725"/>
          </a:xfrm>
          <a:custGeom>
            <a:avLst/>
            <a:gdLst/>
            <a:ahLst/>
            <a:cxnLst/>
            <a:rect l="l" t="t" r="r" b="b"/>
            <a:pathLst>
              <a:path w="5324475" h="466725">
                <a:moveTo>
                  <a:pt x="38099" y="0"/>
                </a:moveTo>
                <a:lnTo>
                  <a:pt x="5286376" y="0"/>
                </a:lnTo>
                <a:cubicBezTo>
                  <a:pt x="5307418" y="0"/>
                  <a:pt x="5324475" y="17057"/>
                  <a:pt x="5324475" y="38099"/>
                </a:cubicBezTo>
                <a:lnTo>
                  <a:pt x="5324475" y="428626"/>
                </a:lnTo>
                <a:cubicBezTo>
                  <a:pt x="5324475" y="449668"/>
                  <a:pt x="5307418" y="466725"/>
                  <a:pt x="5286376" y="466725"/>
                </a:cubicBezTo>
                <a:lnTo>
                  <a:pt x="38099" y="466725"/>
                </a:lnTo>
                <a:cubicBezTo>
                  <a:pt x="17057" y="466725"/>
                  <a:pt x="0" y="449668"/>
                  <a:pt x="0" y="428626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1270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486525" y="52292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7" name="Text 45"/>
          <p:cNvSpPr/>
          <p:nvPr/>
        </p:nvSpPr>
        <p:spPr>
          <a:xfrm>
            <a:off x="6696075" y="5191125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Dùng cho tính toán khoa học, đòi hỏi độ chính xác cao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00050" y="5372100"/>
            <a:ext cx="5619750" cy="1104900"/>
          </a:xfrm>
          <a:custGeom>
            <a:avLst/>
            <a:gdLst/>
            <a:ahLst/>
            <a:cxnLst/>
            <a:rect l="l" t="t" r="r" b="b"/>
            <a:pathLst>
              <a:path w="5619750" h="1104900">
                <a:moveTo>
                  <a:pt x="38100" y="0"/>
                </a:moveTo>
                <a:lnTo>
                  <a:pt x="5543545" y="0"/>
                </a:lnTo>
                <a:cubicBezTo>
                  <a:pt x="5585632" y="0"/>
                  <a:pt x="5619750" y="34118"/>
                  <a:pt x="5619750" y="76205"/>
                </a:cubicBezTo>
                <a:lnTo>
                  <a:pt x="5619750" y="1028695"/>
                </a:lnTo>
                <a:cubicBezTo>
                  <a:pt x="5619750" y="1070782"/>
                  <a:pt x="5585632" y="1104900"/>
                  <a:pt x="5543545" y="1104900"/>
                </a:cubicBez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9" name="Shape 47"/>
          <p:cNvSpPr/>
          <p:nvPr/>
        </p:nvSpPr>
        <p:spPr>
          <a:xfrm>
            <a:off x="400050" y="5372100"/>
            <a:ext cx="38100" cy="1104900"/>
          </a:xfrm>
          <a:custGeom>
            <a:avLst/>
            <a:gdLst/>
            <a:ahLst/>
            <a:cxnLst/>
            <a:rect l="l" t="t" r="r" b="b"/>
            <a:pathLst>
              <a:path w="38100" h="1104900">
                <a:moveTo>
                  <a:pt x="38100" y="0"/>
                </a:moveTo>
                <a:lnTo>
                  <a:pt x="38100" y="0"/>
                </a:lnTo>
                <a:lnTo>
                  <a:pt x="38100" y="1104900"/>
                </a:ln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0" name="Shape 48"/>
          <p:cNvSpPr/>
          <p:nvPr/>
        </p:nvSpPr>
        <p:spPr>
          <a:xfrm>
            <a:off x="578644" y="55340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1" name="Text 49"/>
          <p:cNvSpPr/>
          <p:nvPr/>
        </p:nvSpPr>
        <p:spPr>
          <a:xfrm>
            <a:off x="752475" y="5486400"/>
            <a:ext cx="523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Phép Toán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533400" y="5829300"/>
            <a:ext cx="544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+, -, *, / (không có %)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533400" y="6134100"/>
            <a:ext cx="544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Không hỗ trợ phép toán bitwise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91250" y="5372100"/>
            <a:ext cx="5619750" cy="1104900"/>
          </a:xfrm>
          <a:custGeom>
            <a:avLst/>
            <a:gdLst/>
            <a:ahLst/>
            <a:cxnLst/>
            <a:rect l="l" t="t" r="r" b="b"/>
            <a:pathLst>
              <a:path w="5619750" h="1104900">
                <a:moveTo>
                  <a:pt x="38100" y="0"/>
                </a:moveTo>
                <a:lnTo>
                  <a:pt x="5543545" y="0"/>
                </a:lnTo>
                <a:cubicBezTo>
                  <a:pt x="5585632" y="0"/>
                  <a:pt x="5619750" y="34118"/>
                  <a:pt x="5619750" y="76205"/>
                </a:cubicBezTo>
                <a:lnTo>
                  <a:pt x="5619750" y="1028695"/>
                </a:lnTo>
                <a:cubicBezTo>
                  <a:pt x="5619750" y="1070782"/>
                  <a:pt x="5585632" y="1104900"/>
                  <a:pt x="5543545" y="1104900"/>
                </a:cubicBez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5" name="Shape 53"/>
          <p:cNvSpPr/>
          <p:nvPr/>
        </p:nvSpPr>
        <p:spPr>
          <a:xfrm>
            <a:off x="6191250" y="5372100"/>
            <a:ext cx="38100" cy="1104900"/>
          </a:xfrm>
          <a:custGeom>
            <a:avLst/>
            <a:gdLst/>
            <a:ahLst/>
            <a:cxnLst/>
            <a:rect l="l" t="t" r="r" b="b"/>
            <a:pathLst>
              <a:path w="38100" h="1104900">
                <a:moveTo>
                  <a:pt x="38100" y="0"/>
                </a:moveTo>
                <a:lnTo>
                  <a:pt x="38100" y="0"/>
                </a:lnTo>
                <a:lnTo>
                  <a:pt x="38100" y="1104900"/>
                </a:lnTo>
                <a:lnTo>
                  <a:pt x="38100" y="1104900"/>
                </a:lnTo>
                <a:cubicBezTo>
                  <a:pt x="17072" y="1104900"/>
                  <a:pt x="0" y="1087828"/>
                  <a:pt x="0" y="1066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6" name="Shape 54"/>
          <p:cNvSpPr/>
          <p:nvPr/>
        </p:nvSpPr>
        <p:spPr>
          <a:xfrm>
            <a:off x="6348413" y="55340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7" name="Text 55"/>
          <p:cNvSpPr/>
          <p:nvPr/>
        </p:nvSpPr>
        <p:spPr>
          <a:xfrm>
            <a:off x="6543675" y="5486400"/>
            <a:ext cx="5238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Lưu Ý Quan Trọng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24600" y="5829300"/>
            <a:ext cx="5448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Phép chia 2 số nguyên sẽ cắt phần thập phân. Để có kết quả thực, ít nhất 1 toán hạng phải là float/double.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FLOATING-POINT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long double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38250"/>
            <a:ext cx="4438650" cy="5238750"/>
          </a:xfrm>
          <a:custGeom>
            <a:avLst/>
            <a:gdLst/>
            <a:ahLst/>
            <a:cxnLst/>
            <a:rect l="l" t="t" r="r" b="b"/>
            <a:pathLst>
              <a:path w="4438650" h="5238750">
                <a:moveTo>
                  <a:pt x="38100" y="0"/>
                </a:moveTo>
                <a:lnTo>
                  <a:pt x="4400550" y="0"/>
                </a:lnTo>
                <a:cubicBezTo>
                  <a:pt x="4421578" y="0"/>
                  <a:pt x="4438650" y="17072"/>
                  <a:pt x="4438650" y="38100"/>
                </a:cubicBezTo>
                <a:lnTo>
                  <a:pt x="4438650" y="5162538"/>
                </a:lnTo>
                <a:cubicBezTo>
                  <a:pt x="4438650" y="5204629"/>
                  <a:pt x="4404529" y="5238750"/>
                  <a:pt x="4362438" y="5238750"/>
                </a:cubicBezTo>
                <a:lnTo>
                  <a:pt x="76212" y="5238750"/>
                </a:lnTo>
                <a:cubicBezTo>
                  <a:pt x="34121" y="5238750"/>
                  <a:pt x="0" y="5204629"/>
                  <a:pt x="0" y="516253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238250"/>
            <a:ext cx="4438650" cy="38100"/>
          </a:xfrm>
          <a:custGeom>
            <a:avLst/>
            <a:gdLst/>
            <a:ahLst/>
            <a:cxnLst/>
            <a:rect l="l" t="t" r="r" b="b"/>
            <a:pathLst>
              <a:path w="4438650" h="38100">
                <a:moveTo>
                  <a:pt x="38100" y="0"/>
                </a:moveTo>
                <a:lnTo>
                  <a:pt x="4400550" y="0"/>
                </a:lnTo>
                <a:cubicBezTo>
                  <a:pt x="4421578" y="0"/>
                  <a:pt x="4438650" y="17072"/>
                  <a:pt x="4438650" y="38100"/>
                </a:cubicBezTo>
                <a:lnTo>
                  <a:pt x="443865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6" name="Shape 4"/>
          <p:cNvSpPr/>
          <p:nvPr/>
        </p:nvSpPr>
        <p:spPr>
          <a:xfrm>
            <a:off x="571500" y="1447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7" name="Text 5"/>
          <p:cNvSpPr/>
          <p:nvPr/>
        </p:nvSpPr>
        <p:spPr>
          <a:xfrm>
            <a:off x="571500" y="1485900"/>
            <a:ext cx="60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 double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9200" y="1562100"/>
            <a:ext cx="10763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Thông Số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1500" y="2133600"/>
            <a:ext cx="4057650" cy="1181100"/>
          </a:xfrm>
          <a:custGeom>
            <a:avLst/>
            <a:gdLst/>
            <a:ahLst/>
            <a:cxnLst/>
            <a:rect l="l" t="t" r="r" b="b"/>
            <a:pathLst>
              <a:path w="4057650" h="1181100">
                <a:moveTo>
                  <a:pt x="38102" y="0"/>
                </a:moveTo>
                <a:lnTo>
                  <a:pt x="4019548" y="0"/>
                </a:lnTo>
                <a:cubicBezTo>
                  <a:pt x="4040577" y="0"/>
                  <a:pt x="4057650" y="17073"/>
                  <a:pt x="4057650" y="38102"/>
                </a:cubicBezTo>
                <a:lnTo>
                  <a:pt x="4057650" y="1142998"/>
                </a:lnTo>
                <a:cubicBezTo>
                  <a:pt x="4057650" y="1164041"/>
                  <a:pt x="4040591" y="1181100"/>
                  <a:pt x="4019548" y="1181100"/>
                </a:cubicBezTo>
                <a:lnTo>
                  <a:pt x="38102" y="1181100"/>
                </a:lnTo>
                <a:cubicBezTo>
                  <a:pt x="17073" y="1181100"/>
                  <a:pt x="0" y="1164027"/>
                  <a:pt x="0" y="11429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723900" y="2286000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3900" y="2590800"/>
            <a:ext cx="3867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10-16 bytes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3900" y="2933700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Tùy thuộc vào trình biên dịch và nền tảng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71500" y="3429000"/>
            <a:ext cx="4057650" cy="1181100"/>
          </a:xfrm>
          <a:custGeom>
            <a:avLst/>
            <a:gdLst/>
            <a:ahLst/>
            <a:cxnLst/>
            <a:rect l="l" t="t" r="r" b="b"/>
            <a:pathLst>
              <a:path w="4057650" h="1181100">
                <a:moveTo>
                  <a:pt x="38102" y="0"/>
                </a:moveTo>
                <a:lnTo>
                  <a:pt x="4019548" y="0"/>
                </a:lnTo>
                <a:cubicBezTo>
                  <a:pt x="4040577" y="0"/>
                  <a:pt x="4057650" y="17073"/>
                  <a:pt x="4057650" y="38102"/>
                </a:cubicBezTo>
                <a:lnTo>
                  <a:pt x="4057650" y="1142998"/>
                </a:lnTo>
                <a:cubicBezTo>
                  <a:pt x="4057650" y="1164041"/>
                  <a:pt x="4040591" y="1181100"/>
                  <a:pt x="4019548" y="1181100"/>
                </a:cubicBezTo>
                <a:lnTo>
                  <a:pt x="38102" y="1181100"/>
                </a:lnTo>
                <a:cubicBezTo>
                  <a:pt x="17073" y="1181100"/>
                  <a:pt x="0" y="1164027"/>
                  <a:pt x="0" y="11429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4" name="Text 12"/>
          <p:cNvSpPr/>
          <p:nvPr/>
        </p:nvSpPr>
        <p:spPr>
          <a:xfrm>
            <a:off x="723900" y="3581400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Độ Chính Xác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3900" y="3886200"/>
            <a:ext cx="3867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18-21 chữ số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3900" y="4229100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Thập phân có nghĩa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1500" y="4724400"/>
            <a:ext cx="4057650" cy="876300"/>
          </a:xfrm>
          <a:custGeom>
            <a:avLst/>
            <a:gdLst/>
            <a:ahLst/>
            <a:cxnLst/>
            <a:rect l="l" t="t" r="r" b="b"/>
            <a:pathLst>
              <a:path w="4057650" h="876300">
                <a:moveTo>
                  <a:pt x="38102" y="0"/>
                </a:moveTo>
                <a:lnTo>
                  <a:pt x="4019548" y="0"/>
                </a:lnTo>
                <a:cubicBezTo>
                  <a:pt x="4040591" y="0"/>
                  <a:pt x="4057650" y="17059"/>
                  <a:pt x="4057650" y="38102"/>
                </a:cubicBezTo>
                <a:lnTo>
                  <a:pt x="4057650" y="838198"/>
                </a:lnTo>
                <a:cubicBezTo>
                  <a:pt x="4057650" y="859241"/>
                  <a:pt x="4040591" y="876300"/>
                  <a:pt x="4019548" y="876300"/>
                </a:cubicBezTo>
                <a:lnTo>
                  <a:pt x="38102" y="876300"/>
                </a:lnTo>
                <a:cubicBezTo>
                  <a:pt x="17059" y="876300"/>
                  <a:pt x="0" y="859241"/>
                  <a:pt x="0" y="8381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723900" y="4876800"/>
            <a:ext cx="3829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Miền Giá Trị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3900" y="5181600"/>
            <a:ext cx="3848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±3.4E-4932 → ±1.1E+4932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63430" y="1219200"/>
            <a:ext cx="2133600" cy="1143000"/>
          </a:xfrm>
          <a:custGeom>
            <a:avLst/>
            <a:gdLst/>
            <a:ahLst/>
            <a:cxnLst/>
            <a:rect l="l" t="t" r="r" b="b"/>
            <a:pathLst>
              <a:path w="2133600" h="1143000">
                <a:moveTo>
                  <a:pt x="38100" y="0"/>
                </a:moveTo>
                <a:lnTo>
                  <a:pt x="2057396" y="0"/>
                </a:lnTo>
                <a:cubicBezTo>
                  <a:pt x="2099482" y="0"/>
                  <a:pt x="2133600" y="34118"/>
                  <a:pt x="2133600" y="76204"/>
                </a:cubicBezTo>
                <a:lnTo>
                  <a:pt x="2133600" y="1066796"/>
                </a:lnTo>
                <a:cubicBezTo>
                  <a:pt x="2133600" y="1108882"/>
                  <a:pt x="2099482" y="1143000"/>
                  <a:pt x="205739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1" name="Shape 19"/>
          <p:cNvSpPr/>
          <p:nvPr/>
        </p:nvSpPr>
        <p:spPr>
          <a:xfrm>
            <a:off x="5063430" y="12192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2" name="Text 20"/>
          <p:cNvSpPr/>
          <p:nvPr/>
        </p:nvSpPr>
        <p:spPr>
          <a:xfrm>
            <a:off x="5234880" y="137160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float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234880" y="171450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Size: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570613" y="1714500"/>
            <a:ext cx="552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bytes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234880" y="198120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31905" y="198120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6-7 digits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69671" y="1219200"/>
            <a:ext cx="2133600" cy="1143000"/>
          </a:xfrm>
          <a:custGeom>
            <a:avLst/>
            <a:gdLst/>
            <a:ahLst/>
            <a:cxnLst/>
            <a:rect l="l" t="t" r="r" b="b"/>
            <a:pathLst>
              <a:path w="2133600" h="1143000">
                <a:moveTo>
                  <a:pt x="38100" y="0"/>
                </a:moveTo>
                <a:lnTo>
                  <a:pt x="2057396" y="0"/>
                </a:lnTo>
                <a:cubicBezTo>
                  <a:pt x="2099482" y="0"/>
                  <a:pt x="2133600" y="34118"/>
                  <a:pt x="2133600" y="76204"/>
                </a:cubicBezTo>
                <a:lnTo>
                  <a:pt x="2133600" y="1066796"/>
                </a:lnTo>
                <a:cubicBezTo>
                  <a:pt x="2133600" y="1108882"/>
                  <a:pt x="2099482" y="1143000"/>
                  <a:pt x="205739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8" name="Shape 26"/>
          <p:cNvSpPr/>
          <p:nvPr/>
        </p:nvSpPr>
        <p:spPr>
          <a:xfrm>
            <a:off x="7369671" y="12192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7541121" y="137160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double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541121" y="171450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Size: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869263" y="171450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bytes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541121" y="198120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629352" y="19812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15-16 digits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9676061" y="1219200"/>
            <a:ext cx="2133600" cy="1143000"/>
          </a:xfrm>
          <a:custGeom>
            <a:avLst/>
            <a:gdLst/>
            <a:ahLst/>
            <a:cxnLst/>
            <a:rect l="l" t="t" r="r" b="b"/>
            <a:pathLst>
              <a:path w="2133600" h="1143000">
                <a:moveTo>
                  <a:pt x="38100" y="0"/>
                </a:moveTo>
                <a:lnTo>
                  <a:pt x="2057396" y="0"/>
                </a:lnTo>
                <a:cubicBezTo>
                  <a:pt x="2099482" y="0"/>
                  <a:pt x="2133600" y="34118"/>
                  <a:pt x="2133600" y="76204"/>
                </a:cubicBezTo>
                <a:lnTo>
                  <a:pt x="2133600" y="1066796"/>
                </a:lnTo>
                <a:cubicBezTo>
                  <a:pt x="2133600" y="1108882"/>
                  <a:pt x="2099482" y="1143000"/>
                  <a:pt x="2057396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35" name="Shape 33"/>
          <p:cNvSpPr/>
          <p:nvPr/>
        </p:nvSpPr>
        <p:spPr>
          <a:xfrm>
            <a:off x="9676061" y="12192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6" name="Text 34"/>
          <p:cNvSpPr/>
          <p:nvPr/>
        </p:nvSpPr>
        <p:spPr>
          <a:xfrm>
            <a:off x="9847511" y="137160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long double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847511" y="1714500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Size: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907167" y="1714500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10-16 bytes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847511" y="198120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Precision: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939016" y="1981200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18-21 digits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58668" y="2514600"/>
            <a:ext cx="6748463" cy="3105150"/>
          </a:xfrm>
          <a:custGeom>
            <a:avLst/>
            <a:gdLst/>
            <a:ahLst/>
            <a:cxnLst/>
            <a:rect l="l" t="t" r="r" b="b"/>
            <a:pathLst>
              <a:path w="6748463" h="3105150">
                <a:moveTo>
                  <a:pt x="28575" y="0"/>
                </a:moveTo>
                <a:lnTo>
                  <a:pt x="6672262" y="0"/>
                </a:lnTo>
                <a:cubicBezTo>
                  <a:pt x="6714346" y="0"/>
                  <a:pt x="6748463" y="34116"/>
                  <a:pt x="6748463" y="76200"/>
                </a:cubicBezTo>
                <a:lnTo>
                  <a:pt x="6748463" y="3028950"/>
                </a:lnTo>
                <a:cubicBezTo>
                  <a:pt x="6748463" y="3071034"/>
                  <a:pt x="6714346" y="3105150"/>
                  <a:pt x="6672262" y="3105150"/>
                </a:cubicBezTo>
                <a:lnTo>
                  <a:pt x="28575" y="3105150"/>
                </a:lnTo>
                <a:cubicBezTo>
                  <a:pt x="12804" y="3105150"/>
                  <a:pt x="0" y="3092346"/>
                  <a:pt x="0" y="3076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42" name="Shape 40"/>
          <p:cNvSpPr/>
          <p:nvPr/>
        </p:nvSpPr>
        <p:spPr>
          <a:xfrm>
            <a:off x="5058668" y="2514600"/>
            <a:ext cx="28575" cy="3105150"/>
          </a:xfrm>
          <a:custGeom>
            <a:avLst/>
            <a:gdLst/>
            <a:ahLst/>
            <a:cxnLst/>
            <a:rect l="l" t="t" r="r" b="b"/>
            <a:pathLst>
              <a:path w="28575" h="3105150">
                <a:moveTo>
                  <a:pt x="28575" y="0"/>
                </a:moveTo>
                <a:lnTo>
                  <a:pt x="28575" y="0"/>
                </a:lnTo>
                <a:lnTo>
                  <a:pt x="28575" y="3105150"/>
                </a:lnTo>
                <a:lnTo>
                  <a:pt x="28575" y="3105150"/>
                </a:lnTo>
                <a:cubicBezTo>
                  <a:pt x="12804" y="3105150"/>
                  <a:pt x="0" y="3092346"/>
                  <a:pt x="0" y="3076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3" name="Shape 41"/>
          <p:cNvSpPr/>
          <p:nvPr/>
        </p:nvSpPr>
        <p:spPr>
          <a:xfrm>
            <a:off x="5238452" y="2714625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20819" y="402"/>
                </a:moveTo>
                <a:cubicBezTo>
                  <a:pt x="115126" y="-1239"/>
                  <a:pt x="109199" y="2076"/>
                  <a:pt x="107558" y="7769"/>
                </a:cubicBezTo>
                <a:lnTo>
                  <a:pt x="64696" y="157788"/>
                </a:lnTo>
                <a:cubicBezTo>
                  <a:pt x="63055" y="163480"/>
                  <a:pt x="66370" y="169407"/>
                  <a:pt x="72063" y="171048"/>
                </a:cubicBezTo>
                <a:cubicBezTo>
                  <a:pt x="77755" y="172689"/>
                  <a:pt x="83682" y="169374"/>
                  <a:pt x="85323" y="163681"/>
                </a:cubicBezTo>
                <a:lnTo>
                  <a:pt x="128186" y="13662"/>
                </a:lnTo>
                <a:cubicBezTo>
                  <a:pt x="129826" y="7970"/>
                  <a:pt x="126511" y="2043"/>
                  <a:pt x="120819" y="402"/>
                </a:cubicBezTo>
                <a:close/>
                <a:moveTo>
                  <a:pt x="142451" y="45977"/>
                </a:moveTo>
                <a:cubicBezTo>
                  <a:pt x="138265" y="50163"/>
                  <a:pt x="138265" y="56960"/>
                  <a:pt x="142451" y="61146"/>
                </a:cubicBezTo>
                <a:lnTo>
                  <a:pt x="167030" y="85725"/>
                </a:lnTo>
                <a:lnTo>
                  <a:pt x="142451" y="110304"/>
                </a:lnTo>
                <a:cubicBezTo>
                  <a:pt x="138265" y="114490"/>
                  <a:pt x="138265" y="121287"/>
                  <a:pt x="142451" y="125473"/>
                </a:cubicBezTo>
                <a:cubicBezTo>
                  <a:pt x="146637" y="129659"/>
                  <a:pt x="153434" y="129659"/>
                  <a:pt x="157620" y="125473"/>
                </a:cubicBezTo>
                <a:lnTo>
                  <a:pt x="189767" y="93326"/>
                </a:lnTo>
                <a:cubicBezTo>
                  <a:pt x="193953" y="89141"/>
                  <a:pt x="193953" y="82343"/>
                  <a:pt x="189767" y="78157"/>
                </a:cubicBezTo>
                <a:lnTo>
                  <a:pt x="157620" y="46010"/>
                </a:lnTo>
                <a:cubicBezTo>
                  <a:pt x="153434" y="41824"/>
                  <a:pt x="146637" y="41824"/>
                  <a:pt x="142451" y="46010"/>
                </a:cubicBezTo>
                <a:close/>
                <a:moveTo>
                  <a:pt x="50464" y="45977"/>
                </a:moveTo>
                <a:cubicBezTo>
                  <a:pt x="46278" y="41791"/>
                  <a:pt x="39480" y="41791"/>
                  <a:pt x="35295" y="45977"/>
                </a:cubicBezTo>
                <a:lnTo>
                  <a:pt x="3148" y="78124"/>
                </a:lnTo>
                <a:cubicBezTo>
                  <a:pt x="-1038" y="82309"/>
                  <a:pt x="-1038" y="89107"/>
                  <a:pt x="3148" y="93293"/>
                </a:cubicBezTo>
                <a:lnTo>
                  <a:pt x="35295" y="125440"/>
                </a:lnTo>
                <a:cubicBezTo>
                  <a:pt x="39480" y="129626"/>
                  <a:pt x="46278" y="129626"/>
                  <a:pt x="50464" y="125440"/>
                </a:cubicBezTo>
                <a:cubicBezTo>
                  <a:pt x="54650" y="121254"/>
                  <a:pt x="54650" y="114456"/>
                  <a:pt x="50464" y="110270"/>
                </a:cubicBezTo>
                <a:lnTo>
                  <a:pt x="25885" y="85725"/>
                </a:lnTo>
                <a:lnTo>
                  <a:pt x="50430" y="61146"/>
                </a:lnTo>
                <a:cubicBezTo>
                  <a:pt x="54616" y="56960"/>
                  <a:pt x="54616" y="50163"/>
                  <a:pt x="50430" y="45977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4" name="Text 42"/>
          <p:cNvSpPr/>
          <p:nvPr/>
        </p:nvSpPr>
        <p:spPr>
          <a:xfrm>
            <a:off x="5444430" y="2667000"/>
            <a:ext cx="629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4A7C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Sử Dụng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5225355" y="3009900"/>
            <a:ext cx="6505575" cy="2457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 double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precise_pi = 3.14159265358979323846L;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 double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planck = 6.62607015e-34L;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"Pi with high precision: %.20Lf\n"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precise_pi);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"Planck constant: %.20Le\n"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planck);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Output: Pi with high precision: 3.14159265358979323846//         Planck constant: 6.62607015000000000000e-34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049143" y="5776913"/>
            <a:ext cx="6753225" cy="695325"/>
          </a:xfrm>
          <a:custGeom>
            <a:avLst/>
            <a:gdLst/>
            <a:ahLst/>
            <a:cxnLst/>
            <a:rect l="l" t="t" r="r" b="b"/>
            <a:pathLst>
              <a:path w="6753225" h="695325">
                <a:moveTo>
                  <a:pt x="76201" y="0"/>
                </a:moveTo>
                <a:lnTo>
                  <a:pt x="6677024" y="0"/>
                </a:lnTo>
                <a:cubicBezTo>
                  <a:pt x="6719109" y="0"/>
                  <a:pt x="6753225" y="34116"/>
                  <a:pt x="6753225" y="76201"/>
                </a:cubicBezTo>
                <a:lnTo>
                  <a:pt x="6753225" y="619124"/>
                </a:lnTo>
                <a:cubicBezTo>
                  <a:pt x="6753225" y="661209"/>
                  <a:pt x="6719109" y="695325"/>
                  <a:pt x="6677024" y="695325"/>
                </a:cubicBezTo>
                <a:lnTo>
                  <a:pt x="76201" y="695325"/>
                </a:lnTo>
                <a:cubicBezTo>
                  <a:pt x="34116" y="695325"/>
                  <a:pt x="0" y="661209"/>
                  <a:pt x="0" y="619124"/>
                </a:cubicBezTo>
                <a:lnTo>
                  <a:pt x="0" y="76201"/>
                </a:lnTo>
                <a:cubicBezTo>
                  <a:pt x="0" y="34116"/>
                  <a:pt x="34116" y="0"/>
                  <a:pt x="76201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1270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5196780" y="59340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85725" y="0"/>
                </a:moveTo>
                <a:lnTo>
                  <a:pt x="38100" y="0"/>
                </a:lnTo>
                <a:cubicBezTo>
                  <a:pt x="32831" y="0"/>
                  <a:pt x="28575" y="4256"/>
                  <a:pt x="28575" y="9525"/>
                </a:cubicBezTo>
                <a:cubicBezTo>
                  <a:pt x="28575" y="14794"/>
                  <a:pt x="32831" y="19050"/>
                  <a:pt x="38100" y="19050"/>
                </a:cubicBezTo>
                <a:lnTo>
                  <a:pt x="38100" y="64145"/>
                </a:lnTo>
                <a:lnTo>
                  <a:pt x="2232" y="126891"/>
                </a:lnTo>
                <a:cubicBezTo>
                  <a:pt x="774" y="129480"/>
                  <a:pt x="0" y="132368"/>
                  <a:pt x="0" y="135344"/>
                </a:cubicBezTo>
                <a:cubicBezTo>
                  <a:pt x="0" y="144780"/>
                  <a:pt x="7620" y="152400"/>
                  <a:pt x="17056" y="152400"/>
                </a:cubicBezTo>
                <a:lnTo>
                  <a:pt x="116294" y="152400"/>
                </a:lnTo>
                <a:cubicBezTo>
                  <a:pt x="125700" y="152400"/>
                  <a:pt x="133350" y="144780"/>
                  <a:pt x="133350" y="135344"/>
                </a:cubicBezTo>
                <a:cubicBezTo>
                  <a:pt x="133350" y="132368"/>
                  <a:pt x="132576" y="129451"/>
                  <a:pt x="131118" y="126891"/>
                </a:cubicBezTo>
                <a:lnTo>
                  <a:pt x="95250" y="64145"/>
                </a:lnTo>
                <a:lnTo>
                  <a:pt x="95250" y="19050"/>
                </a:lnTo>
                <a:cubicBezTo>
                  <a:pt x="100519" y="19050"/>
                  <a:pt x="104775" y="14794"/>
                  <a:pt x="104775" y="9525"/>
                </a:cubicBezTo>
                <a:cubicBezTo>
                  <a:pt x="104775" y="4256"/>
                  <a:pt x="100519" y="0"/>
                  <a:pt x="95250" y="0"/>
                </a:cubicBezTo>
                <a:lnTo>
                  <a:pt x="85725" y="0"/>
                </a:lnTo>
                <a:close/>
                <a:moveTo>
                  <a:pt x="57150" y="64145"/>
                </a:moveTo>
                <a:lnTo>
                  <a:pt x="57150" y="19050"/>
                </a:lnTo>
                <a:lnTo>
                  <a:pt x="76200" y="19050"/>
                </a:lnTo>
                <a:lnTo>
                  <a:pt x="76200" y="64145"/>
                </a:lnTo>
                <a:cubicBezTo>
                  <a:pt x="76200" y="67449"/>
                  <a:pt x="77063" y="70723"/>
                  <a:pt x="78700" y="73610"/>
                </a:cubicBezTo>
                <a:lnTo>
                  <a:pt x="91083" y="95250"/>
                </a:lnTo>
                <a:lnTo>
                  <a:pt x="42267" y="95250"/>
                </a:lnTo>
                <a:lnTo>
                  <a:pt x="54650" y="73610"/>
                </a:lnTo>
                <a:cubicBezTo>
                  <a:pt x="56287" y="70723"/>
                  <a:pt x="57150" y="67479"/>
                  <a:pt x="57150" y="6414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5415855" y="5895975"/>
            <a:ext cx="63436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Ứng dụng: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Tính toán khoa học, vật lý lý thuyết, mô phỏng số, tài chính đòi hỏi độ chính xác cực cao.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ecotvframes.com/a3a3567dd1d9f093128a2643ca04042766613e67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85" r="85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" name="Text 2"/>
          <p:cNvSpPr/>
          <p:nvPr/>
        </p:nvSpPr>
        <p:spPr>
          <a:xfrm>
            <a:off x="551557" y="2324100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955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24200"/>
            <a:ext cx="117157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Void và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Kiểu Đặc Biệt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4196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Các kiểu dữ liệu đặc biệt trong C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" y="372844"/>
            <a:ext cx="11520881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spc="59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SPECIAL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844" y="671119"/>
            <a:ext cx="11614092" cy="3728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4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void và _Bool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2844" y="1211743"/>
            <a:ext cx="5611303" cy="5648587"/>
          </a:xfrm>
          <a:custGeom>
            <a:avLst/>
            <a:gdLst/>
            <a:ahLst/>
            <a:cxnLst/>
            <a:rect l="l" t="t" r="r" b="b"/>
            <a:pathLst>
              <a:path w="5611303" h="5648587">
                <a:moveTo>
                  <a:pt x="37284" y="0"/>
                </a:moveTo>
                <a:lnTo>
                  <a:pt x="5574018" y="0"/>
                </a:lnTo>
                <a:cubicBezTo>
                  <a:pt x="5594610" y="0"/>
                  <a:pt x="5611303" y="16693"/>
                  <a:pt x="5611303" y="37284"/>
                </a:cubicBezTo>
                <a:lnTo>
                  <a:pt x="5611303" y="5574013"/>
                </a:lnTo>
                <a:cubicBezTo>
                  <a:pt x="5611303" y="5615199"/>
                  <a:pt x="5577915" y="5648587"/>
                  <a:pt x="5536729" y="5648587"/>
                </a:cubicBezTo>
                <a:lnTo>
                  <a:pt x="74574" y="5648587"/>
                </a:lnTo>
                <a:cubicBezTo>
                  <a:pt x="33388" y="5648587"/>
                  <a:pt x="0" y="5615199"/>
                  <a:pt x="0" y="5574013"/>
                </a:cubicBez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" y="1211743"/>
            <a:ext cx="5611303" cy="37284"/>
          </a:xfrm>
          <a:custGeom>
            <a:avLst/>
            <a:gdLst/>
            <a:ahLst/>
            <a:cxnLst/>
            <a:rect l="l" t="t" r="r" b="b"/>
            <a:pathLst>
              <a:path w="5611303" h="37284">
                <a:moveTo>
                  <a:pt x="37284" y="0"/>
                </a:moveTo>
                <a:lnTo>
                  <a:pt x="5574018" y="0"/>
                </a:lnTo>
                <a:cubicBezTo>
                  <a:pt x="5594610" y="0"/>
                  <a:pt x="5611303" y="16693"/>
                  <a:pt x="5611303" y="37284"/>
                </a:cubicBezTo>
                <a:lnTo>
                  <a:pt x="5611303" y="37284"/>
                </a:lnTo>
                <a:lnTo>
                  <a:pt x="0" y="37284"/>
                </a:ln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59266" y="1416807"/>
            <a:ext cx="521982" cy="521982"/>
          </a:xfrm>
          <a:custGeom>
            <a:avLst/>
            <a:gdLst/>
            <a:ahLst/>
            <a:cxnLst/>
            <a:rect l="l" t="t" r="r" b="b"/>
            <a:pathLst>
              <a:path w="521982" h="521982">
                <a:moveTo>
                  <a:pt x="74570" y="0"/>
                </a:moveTo>
                <a:lnTo>
                  <a:pt x="447411" y="0"/>
                </a:lnTo>
                <a:cubicBezTo>
                  <a:pt x="488595" y="0"/>
                  <a:pt x="521982" y="33386"/>
                  <a:pt x="521982" y="74570"/>
                </a:cubicBezTo>
                <a:lnTo>
                  <a:pt x="521982" y="447411"/>
                </a:lnTo>
                <a:cubicBezTo>
                  <a:pt x="521982" y="488595"/>
                  <a:pt x="488595" y="521982"/>
                  <a:pt x="447411" y="521982"/>
                </a:cubicBezTo>
                <a:lnTo>
                  <a:pt x="74570" y="521982"/>
                </a:lnTo>
                <a:cubicBezTo>
                  <a:pt x="33386" y="521982"/>
                  <a:pt x="0" y="488595"/>
                  <a:pt x="0" y="447411"/>
                </a:cubicBezTo>
                <a:lnTo>
                  <a:pt x="0" y="74570"/>
                </a:lnTo>
                <a:cubicBezTo>
                  <a:pt x="0" y="33414"/>
                  <a:pt x="33414" y="0"/>
                  <a:pt x="7457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644612" y="1547303"/>
            <a:ext cx="447413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93101" y="1528661"/>
            <a:ext cx="1016000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void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9266" y="2087927"/>
            <a:ext cx="5238459" cy="1081248"/>
          </a:xfrm>
          <a:custGeom>
            <a:avLst/>
            <a:gdLst/>
            <a:ahLst/>
            <a:cxnLst/>
            <a:rect l="l" t="t" r="r" b="b"/>
            <a:pathLst>
              <a:path w="5238459" h="1081248">
                <a:moveTo>
                  <a:pt x="37281" y="0"/>
                </a:moveTo>
                <a:lnTo>
                  <a:pt x="5201177" y="0"/>
                </a:lnTo>
                <a:cubicBezTo>
                  <a:pt x="5221767" y="0"/>
                  <a:pt x="5238459" y="16691"/>
                  <a:pt x="5238459" y="37281"/>
                </a:cubicBezTo>
                <a:lnTo>
                  <a:pt x="5238459" y="1043966"/>
                </a:lnTo>
                <a:cubicBezTo>
                  <a:pt x="5238459" y="1064556"/>
                  <a:pt x="5221767" y="1081248"/>
                  <a:pt x="5201177" y="1081248"/>
                </a:cubicBezTo>
                <a:lnTo>
                  <a:pt x="37281" y="1081248"/>
                </a:lnTo>
                <a:cubicBezTo>
                  <a:pt x="16691" y="1081248"/>
                  <a:pt x="0" y="1064556"/>
                  <a:pt x="0" y="1043966"/>
                </a:cubicBezTo>
                <a:lnTo>
                  <a:pt x="0" y="37281"/>
                </a:lnTo>
                <a:cubicBezTo>
                  <a:pt x="0" y="16705"/>
                  <a:pt x="16705" y="0"/>
                  <a:pt x="372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708404" y="2237064"/>
            <a:ext cx="501475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Định Nghĩa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08404" y="2535339"/>
            <a:ext cx="5014752" cy="4846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Kiểu </a:t>
            </a:r>
            <a:pPr>
              <a:lnSpc>
                <a:spcPct val="140000"/>
              </a:lnSpc>
            </a:pPr>
            <a:r>
              <a:rPr lang="en-US" sz="117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void</a:t>
            </a:r>
            <a:pPr>
              <a:lnSpc>
                <a:spcPct val="140000"/>
              </a:lnSpc>
            </a:pPr>
            <a:r>
              <a:rPr lang="en-US" sz="117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là kiểu không xác định, biểu thị "không có gì" hoặc "không có kiểu". Không thể khai báo biến kiểu void.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59266" y="3281028"/>
            <a:ext cx="5238459" cy="2162495"/>
          </a:xfrm>
          <a:custGeom>
            <a:avLst/>
            <a:gdLst/>
            <a:ahLst/>
            <a:cxnLst/>
            <a:rect l="l" t="t" r="r" b="b"/>
            <a:pathLst>
              <a:path w="5238459" h="2162495">
                <a:moveTo>
                  <a:pt x="37281" y="0"/>
                </a:moveTo>
                <a:lnTo>
                  <a:pt x="5201177" y="0"/>
                </a:lnTo>
                <a:cubicBezTo>
                  <a:pt x="5221767" y="0"/>
                  <a:pt x="5238459" y="16691"/>
                  <a:pt x="5238459" y="37281"/>
                </a:cubicBezTo>
                <a:lnTo>
                  <a:pt x="5238459" y="2125214"/>
                </a:lnTo>
                <a:cubicBezTo>
                  <a:pt x="5238459" y="2145804"/>
                  <a:pt x="5221767" y="2162495"/>
                  <a:pt x="5201177" y="2162495"/>
                </a:cubicBezTo>
                <a:lnTo>
                  <a:pt x="37281" y="2162495"/>
                </a:lnTo>
                <a:cubicBezTo>
                  <a:pt x="16691" y="2162495"/>
                  <a:pt x="0" y="2145804"/>
                  <a:pt x="0" y="2125214"/>
                </a:cubicBezTo>
                <a:lnTo>
                  <a:pt x="0" y="37281"/>
                </a:lnTo>
                <a:cubicBezTo>
                  <a:pt x="0" y="16705"/>
                  <a:pt x="16705" y="0"/>
                  <a:pt x="372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708404" y="3430165"/>
            <a:ext cx="501475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Ứng Dụng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7046" y="3803009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5" name="Text 13"/>
          <p:cNvSpPr/>
          <p:nvPr/>
        </p:nvSpPr>
        <p:spPr>
          <a:xfrm>
            <a:off x="1006679" y="3765725"/>
            <a:ext cx="162187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Hàm không trả về giá trị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7046" y="4138569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7" name="Text 15"/>
          <p:cNvSpPr/>
          <p:nvPr/>
        </p:nvSpPr>
        <p:spPr>
          <a:xfrm>
            <a:off x="1006679" y="4101284"/>
            <a:ext cx="1435450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 trỏ void đa năng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7046" y="4474128"/>
            <a:ext cx="149138" cy="149138"/>
          </a:xfrm>
          <a:custGeom>
            <a:avLst/>
            <a:gdLst/>
            <a:ahLst/>
            <a:cxnLst/>
            <a:rect l="l" t="t" r="r" b="b"/>
            <a:pathLst>
              <a:path w="149138" h="149138">
                <a:moveTo>
                  <a:pt x="74569" y="149138"/>
                </a:moveTo>
                <a:cubicBezTo>
                  <a:pt x="115724" y="149138"/>
                  <a:pt x="149138" y="115724"/>
                  <a:pt x="149138" y="74569"/>
                </a:cubicBezTo>
                <a:cubicBezTo>
                  <a:pt x="149138" y="33413"/>
                  <a:pt x="115724" y="0"/>
                  <a:pt x="74569" y="0"/>
                </a:cubicBezTo>
                <a:cubicBezTo>
                  <a:pt x="33413" y="0"/>
                  <a:pt x="0" y="33413"/>
                  <a:pt x="0" y="74569"/>
                </a:cubicBezTo>
                <a:cubicBezTo>
                  <a:pt x="0" y="115724"/>
                  <a:pt x="33413" y="149138"/>
                  <a:pt x="74569" y="149138"/>
                </a:cubicBezTo>
                <a:close/>
                <a:moveTo>
                  <a:pt x="99153" y="61956"/>
                </a:moveTo>
                <a:lnTo>
                  <a:pt x="75850" y="99241"/>
                </a:lnTo>
                <a:cubicBezTo>
                  <a:pt x="74627" y="101192"/>
                  <a:pt x="72530" y="102416"/>
                  <a:pt x="70229" y="102532"/>
                </a:cubicBezTo>
                <a:cubicBezTo>
                  <a:pt x="67928" y="102649"/>
                  <a:pt x="65714" y="101600"/>
                  <a:pt x="64345" y="99736"/>
                </a:cubicBezTo>
                <a:lnTo>
                  <a:pt x="50363" y="81094"/>
                </a:lnTo>
                <a:cubicBezTo>
                  <a:pt x="48033" y="78006"/>
                  <a:pt x="48674" y="73637"/>
                  <a:pt x="51761" y="71306"/>
                </a:cubicBezTo>
                <a:cubicBezTo>
                  <a:pt x="54849" y="68976"/>
                  <a:pt x="59218" y="69617"/>
                  <a:pt x="61548" y="72705"/>
                </a:cubicBezTo>
                <a:lnTo>
                  <a:pt x="69413" y="83191"/>
                </a:lnTo>
                <a:lnTo>
                  <a:pt x="87298" y="54558"/>
                </a:lnTo>
                <a:cubicBezTo>
                  <a:pt x="89337" y="51295"/>
                  <a:pt x="93648" y="50276"/>
                  <a:pt x="96939" y="52344"/>
                </a:cubicBezTo>
                <a:cubicBezTo>
                  <a:pt x="100231" y="54412"/>
                  <a:pt x="101221" y="58694"/>
                  <a:pt x="99153" y="6198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9" name="Text 17"/>
          <p:cNvSpPr/>
          <p:nvPr/>
        </p:nvSpPr>
        <p:spPr>
          <a:xfrm>
            <a:off x="1006679" y="4436844"/>
            <a:ext cx="1575266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Tham số hàm không có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3248" y="5555376"/>
            <a:ext cx="5224477" cy="1118532"/>
          </a:xfrm>
          <a:custGeom>
            <a:avLst/>
            <a:gdLst/>
            <a:ahLst/>
            <a:cxnLst/>
            <a:rect l="l" t="t" r="r" b="b"/>
            <a:pathLst>
              <a:path w="5224477" h="1118532">
                <a:moveTo>
                  <a:pt x="27963" y="0"/>
                </a:moveTo>
                <a:lnTo>
                  <a:pt x="5187196" y="0"/>
                </a:lnTo>
                <a:cubicBezTo>
                  <a:pt x="5207786" y="0"/>
                  <a:pt x="5224477" y="16691"/>
                  <a:pt x="5224477" y="37281"/>
                </a:cubicBezTo>
                <a:lnTo>
                  <a:pt x="5224477" y="1081251"/>
                </a:lnTo>
                <a:cubicBezTo>
                  <a:pt x="5224477" y="1101841"/>
                  <a:pt x="5207786" y="1118532"/>
                  <a:pt x="5187196" y="1118532"/>
                </a:cubicBezTo>
                <a:lnTo>
                  <a:pt x="27963" y="1118532"/>
                </a:lnTo>
                <a:cubicBezTo>
                  <a:pt x="12520" y="1118532"/>
                  <a:pt x="0" y="1106013"/>
                  <a:pt x="0" y="1090569"/>
                </a:cubicBezTo>
                <a:lnTo>
                  <a:pt x="0" y="27963"/>
                </a:lnTo>
                <a:cubicBezTo>
                  <a:pt x="0" y="12530"/>
                  <a:pt x="12530" y="0"/>
                  <a:pt x="27963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21" name="Shape 19"/>
          <p:cNvSpPr/>
          <p:nvPr/>
        </p:nvSpPr>
        <p:spPr>
          <a:xfrm>
            <a:off x="573248" y="5555376"/>
            <a:ext cx="27963" cy="1118532"/>
          </a:xfrm>
          <a:custGeom>
            <a:avLst/>
            <a:gdLst/>
            <a:ahLst/>
            <a:cxnLst/>
            <a:rect l="l" t="t" r="r" b="b"/>
            <a:pathLst>
              <a:path w="27963" h="1118532">
                <a:moveTo>
                  <a:pt x="27963" y="0"/>
                </a:moveTo>
                <a:lnTo>
                  <a:pt x="27963" y="0"/>
                </a:lnTo>
                <a:lnTo>
                  <a:pt x="27963" y="1118532"/>
                </a:lnTo>
                <a:lnTo>
                  <a:pt x="27963" y="1118532"/>
                </a:lnTo>
                <a:cubicBezTo>
                  <a:pt x="12520" y="1118532"/>
                  <a:pt x="0" y="1106013"/>
                  <a:pt x="0" y="1090569"/>
                </a:cubicBezTo>
                <a:lnTo>
                  <a:pt x="0" y="27963"/>
                </a:lnTo>
                <a:cubicBezTo>
                  <a:pt x="0" y="12530"/>
                  <a:pt x="12530" y="0"/>
                  <a:pt x="27963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2" name="Text 20"/>
          <p:cNvSpPr/>
          <p:nvPr/>
        </p:nvSpPr>
        <p:spPr>
          <a:xfrm>
            <a:off x="699083" y="5667229"/>
            <a:ext cx="5061358" cy="8948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printHello()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printf(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"Hello!\n"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*ptr; 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Con trỏ đa năng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09892" y="1211743"/>
            <a:ext cx="5611303" cy="5648587"/>
          </a:xfrm>
          <a:custGeom>
            <a:avLst/>
            <a:gdLst/>
            <a:ahLst/>
            <a:cxnLst/>
            <a:rect l="l" t="t" r="r" b="b"/>
            <a:pathLst>
              <a:path w="5611303" h="5648587">
                <a:moveTo>
                  <a:pt x="37284" y="0"/>
                </a:moveTo>
                <a:lnTo>
                  <a:pt x="5574018" y="0"/>
                </a:lnTo>
                <a:cubicBezTo>
                  <a:pt x="5594610" y="0"/>
                  <a:pt x="5611303" y="16693"/>
                  <a:pt x="5611303" y="37284"/>
                </a:cubicBezTo>
                <a:lnTo>
                  <a:pt x="5611303" y="5574013"/>
                </a:lnTo>
                <a:cubicBezTo>
                  <a:pt x="5611303" y="5615199"/>
                  <a:pt x="5577915" y="5648587"/>
                  <a:pt x="5536729" y="5648587"/>
                </a:cubicBezTo>
                <a:lnTo>
                  <a:pt x="74574" y="5648587"/>
                </a:lnTo>
                <a:cubicBezTo>
                  <a:pt x="33388" y="5648587"/>
                  <a:pt x="0" y="5615199"/>
                  <a:pt x="0" y="5574013"/>
                </a:cubicBez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4" name="Shape 22"/>
          <p:cNvSpPr/>
          <p:nvPr/>
        </p:nvSpPr>
        <p:spPr>
          <a:xfrm>
            <a:off x="6209892" y="1211743"/>
            <a:ext cx="5611303" cy="37284"/>
          </a:xfrm>
          <a:custGeom>
            <a:avLst/>
            <a:gdLst/>
            <a:ahLst/>
            <a:cxnLst/>
            <a:rect l="l" t="t" r="r" b="b"/>
            <a:pathLst>
              <a:path w="5611303" h="37284">
                <a:moveTo>
                  <a:pt x="37284" y="0"/>
                </a:moveTo>
                <a:lnTo>
                  <a:pt x="5574018" y="0"/>
                </a:lnTo>
                <a:cubicBezTo>
                  <a:pt x="5594610" y="0"/>
                  <a:pt x="5611303" y="16693"/>
                  <a:pt x="5611303" y="37284"/>
                </a:cubicBezTo>
                <a:lnTo>
                  <a:pt x="5611303" y="37284"/>
                </a:lnTo>
                <a:lnTo>
                  <a:pt x="0" y="37284"/>
                </a:ln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Shape 23"/>
          <p:cNvSpPr/>
          <p:nvPr/>
        </p:nvSpPr>
        <p:spPr>
          <a:xfrm>
            <a:off x="6396314" y="1416807"/>
            <a:ext cx="521982" cy="521982"/>
          </a:xfrm>
          <a:custGeom>
            <a:avLst/>
            <a:gdLst/>
            <a:ahLst/>
            <a:cxnLst/>
            <a:rect l="l" t="t" r="r" b="b"/>
            <a:pathLst>
              <a:path w="521982" h="521982">
                <a:moveTo>
                  <a:pt x="74570" y="0"/>
                </a:moveTo>
                <a:lnTo>
                  <a:pt x="447411" y="0"/>
                </a:lnTo>
                <a:cubicBezTo>
                  <a:pt x="488595" y="0"/>
                  <a:pt x="521982" y="33386"/>
                  <a:pt x="521982" y="74570"/>
                </a:cubicBezTo>
                <a:lnTo>
                  <a:pt x="521982" y="447411"/>
                </a:lnTo>
                <a:cubicBezTo>
                  <a:pt x="521982" y="488595"/>
                  <a:pt x="488595" y="521982"/>
                  <a:pt x="447411" y="521982"/>
                </a:cubicBezTo>
                <a:lnTo>
                  <a:pt x="74570" y="521982"/>
                </a:lnTo>
                <a:cubicBezTo>
                  <a:pt x="33386" y="521982"/>
                  <a:pt x="0" y="488595"/>
                  <a:pt x="0" y="447411"/>
                </a:cubicBezTo>
                <a:lnTo>
                  <a:pt x="0" y="74570"/>
                </a:lnTo>
                <a:cubicBezTo>
                  <a:pt x="0" y="33414"/>
                  <a:pt x="33414" y="0"/>
                  <a:pt x="7457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6432725" y="1547303"/>
            <a:ext cx="54062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8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_Bool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030149" y="1528661"/>
            <a:ext cx="1780330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61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_Bool (C99)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96314" y="2087927"/>
            <a:ext cx="5238459" cy="1081248"/>
          </a:xfrm>
          <a:custGeom>
            <a:avLst/>
            <a:gdLst/>
            <a:ahLst/>
            <a:cxnLst/>
            <a:rect l="l" t="t" r="r" b="b"/>
            <a:pathLst>
              <a:path w="5238459" h="1081248">
                <a:moveTo>
                  <a:pt x="37281" y="0"/>
                </a:moveTo>
                <a:lnTo>
                  <a:pt x="5201177" y="0"/>
                </a:lnTo>
                <a:cubicBezTo>
                  <a:pt x="5221767" y="0"/>
                  <a:pt x="5238459" y="16691"/>
                  <a:pt x="5238459" y="37281"/>
                </a:cubicBezTo>
                <a:lnTo>
                  <a:pt x="5238459" y="1043966"/>
                </a:lnTo>
                <a:cubicBezTo>
                  <a:pt x="5238459" y="1064556"/>
                  <a:pt x="5221767" y="1081248"/>
                  <a:pt x="5201177" y="1081248"/>
                </a:cubicBezTo>
                <a:lnTo>
                  <a:pt x="37281" y="1081248"/>
                </a:lnTo>
                <a:cubicBezTo>
                  <a:pt x="16691" y="1081248"/>
                  <a:pt x="0" y="1064556"/>
                  <a:pt x="0" y="1043966"/>
                </a:cubicBezTo>
                <a:lnTo>
                  <a:pt x="0" y="37281"/>
                </a:lnTo>
                <a:cubicBezTo>
                  <a:pt x="0" y="16705"/>
                  <a:pt x="16705" y="0"/>
                  <a:pt x="3728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6545452" y="2237064"/>
            <a:ext cx="501475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45452" y="2535339"/>
            <a:ext cx="829578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116869" y="2535339"/>
            <a:ext cx="447413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 byte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545452" y="2796330"/>
            <a:ext cx="484697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Giá trị: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0134221" y="2796330"/>
            <a:ext cx="1426128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 (false) hoặc 1 (true)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96314" y="3281028"/>
            <a:ext cx="5238459" cy="1267670"/>
          </a:xfrm>
          <a:custGeom>
            <a:avLst/>
            <a:gdLst/>
            <a:ahLst/>
            <a:cxnLst/>
            <a:rect l="l" t="t" r="r" b="b"/>
            <a:pathLst>
              <a:path w="5238459" h="1267670">
                <a:moveTo>
                  <a:pt x="37282" y="0"/>
                </a:moveTo>
                <a:lnTo>
                  <a:pt x="5201177" y="0"/>
                </a:lnTo>
                <a:cubicBezTo>
                  <a:pt x="5221767" y="0"/>
                  <a:pt x="5238459" y="16692"/>
                  <a:pt x="5238459" y="37282"/>
                </a:cubicBezTo>
                <a:lnTo>
                  <a:pt x="5238459" y="1230388"/>
                </a:lnTo>
                <a:cubicBezTo>
                  <a:pt x="5238459" y="1250978"/>
                  <a:pt x="5221767" y="1267670"/>
                  <a:pt x="5201177" y="1267670"/>
                </a:cubicBezTo>
                <a:lnTo>
                  <a:pt x="37282" y="1267670"/>
                </a:lnTo>
                <a:cubicBezTo>
                  <a:pt x="16706" y="1267670"/>
                  <a:pt x="0" y="1250964"/>
                  <a:pt x="0" y="1230388"/>
                </a:cubicBezTo>
                <a:lnTo>
                  <a:pt x="0" y="37282"/>
                </a:lnTo>
                <a:cubicBezTo>
                  <a:pt x="0" y="16706"/>
                  <a:pt x="16706" y="0"/>
                  <a:pt x="3728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Text 33"/>
          <p:cNvSpPr/>
          <p:nvPr/>
        </p:nvSpPr>
        <p:spPr>
          <a:xfrm>
            <a:off x="6545452" y="3430165"/>
            <a:ext cx="501475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Sử Dụng với stdbool.h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45452" y="3728440"/>
            <a:ext cx="5014752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Header định nghĩa: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45452" y="4026716"/>
            <a:ext cx="1593908" cy="372844"/>
          </a:xfrm>
          <a:custGeom>
            <a:avLst/>
            <a:gdLst/>
            <a:ahLst/>
            <a:cxnLst/>
            <a:rect l="l" t="t" r="r" b="b"/>
            <a:pathLst>
              <a:path w="1593908" h="372844">
                <a:moveTo>
                  <a:pt x="37284" y="0"/>
                </a:moveTo>
                <a:lnTo>
                  <a:pt x="1556624" y="0"/>
                </a:lnTo>
                <a:cubicBezTo>
                  <a:pt x="1577215" y="0"/>
                  <a:pt x="1593908" y="16693"/>
                  <a:pt x="1593908" y="37284"/>
                </a:cubicBezTo>
                <a:lnTo>
                  <a:pt x="1593908" y="335560"/>
                </a:lnTo>
                <a:cubicBezTo>
                  <a:pt x="1593908" y="356151"/>
                  <a:pt x="1577215" y="372844"/>
                  <a:pt x="1556624" y="372844"/>
                </a:cubicBezTo>
                <a:lnTo>
                  <a:pt x="37284" y="372844"/>
                </a:lnTo>
                <a:cubicBezTo>
                  <a:pt x="16693" y="372844"/>
                  <a:pt x="0" y="356151"/>
                  <a:pt x="0" y="335560"/>
                </a:cubicBez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38" name="Text 36"/>
          <p:cNvSpPr/>
          <p:nvPr/>
        </p:nvSpPr>
        <p:spPr>
          <a:xfrm>
            <a:off x="6582736" y="4101284"/>
            <a:ext cx="1519339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4A7C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bool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17716" y="4026716"/>
            <a:ext cx="1593908" cy="372844"/>
          </a:xfrm>
          <a:custGeom>
            <a:avLst/>
            <a:gdLst/>
            <a:ahLst/>
            <a:cxnLst/>
            <a:rect l="l" t="t" r="r" b="b"/>
            <a:pathLst>
              <a:path w="1593908" h="372844">
                <a:moveTo>
                  <a:pt x="37284" y="0"/>
                </a:moveTo>
                <a:lnTo>
                  <a:pt x="1556624" y="0"/>
                </a:lnTo>
                <a:cubicBezTo>
                  <a:pt x="1577215" y="0"/>
                  <a:pt x="1593908" y="16693"/>
                  <a:pt x="1593908" y="37284"/>
                </a:cubicBezTo>
                <a:lnTo>
                  <a:pt x="1593908" y="335560"/>
                </a:lnTo>
                <a:cubicBezTo>
                  <a:pt x="1593908" y="356151"/>
                  <a:pt x="1577215" y="372844"/>
                  <a:pt x="1556624" y="372844"/>
                </a:cubicBezTo>
                <a:lnTo>
                  <a:pt x="37284" y="372844"/>
                </a:lnTo>
                <a:cubicBezTo>
                  <a:pt x="16693" y="372844"/>
                  <a:pt x="0" y="356151"/>
                  <a:pt x="0" y="335560"/>
                </a:cubicBez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0" name="Text 38"/>
          <p:cNvSpPr/>
          <p:nvPr/>
        </p:nvSpPr>
        <p:spPr>
          <a:xfrm>
            <a:off x="8255000" y="4101284"/>
            <a:ext cx="1519339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4A7C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true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889979" y="4026716"/>
            <a:ext cx="1593908" cy="372844"/>
          </a:xfrm>
          <a:custGeom>
            <a:avLst/>
            <a:gdLst/>
            <a:ahLst/>
            <a:cxnLst/>
            <a:rect l="l" t="t" r="r" b="b"/>
            <a:pathLst>
              <a:path w="1593908" h="372844">
                <a:moveTo>
                  <a:pt x="37284" y="0"/>
                </a:moveTo>
                <a:lnTo>
                  <a:pt x="1556624" y="0"/>
                </a:lnTo>
                <a:cubicBezTo>
                  <a:pt x="1577215" y="0"/>
                  <a:pt x="1593908" y="16693"/>
                  <a:pt x="1593908" y="37284"/>
                </a:cubicBezTo>
                <a:lnTo>
                  <a:pt x="1593908" y="335560"/>
                </a:lnTo>
                <a:cubicBezTo>
                  <a:pt x="1593908" y="356151"/>
                  <a:pt x="1577215" y="372844"/>
                  <a:pt x="1556624" y="372844"/>
                </a:cubicBezTo>
                <a:lnTo>
                  <a:pt x="37284" y="372844"/>
                </a:lnTo>
                <a:cubicBezTo>
                  <a:pt x="16693" y="372844"/>
                  <a:pt x="0" y="356151"/>
                  <a:pt x="0" y="335560"/>
                </a:cubicBezTo>
                <a:lnTo>
                  <a:pt x="0" y="37284"/>
                </a:lnTo>
                <a:cubicBezTo>
                  <a:pt x="0" y="16693"/>
                  <a:pt x="16693" y="0"/>
                  <a:pt x="3728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2" name="Text 40"/>
          <p:cNvSpPr/>
          <p:nvPr/>
        </p:nvSpPr>
        <p:spPr>
          <a:xfrm>
            <a:off x="9927264" y="4101284"/>
            <a:ext cx="1519339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4" b="1" dirty="0">
                <a:solidFill>
                  <a:srgbClr val="4A7C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10296" y="4660550"/>
            <a:ext cx="5224477" cy="2013358"/>
          </a:xfrm>
          <a:custGeom>
            <a:avLst/>
            <a:gdLst/>
            <a:ahLst/>
            <a:cxnLst/>
            <a:rect l="l" t="t" r="r" b="b"/>
            <a:pathLst>
              <a:path w="5224477" h="2013358">
                <a:moveTo>
                  <a:pt x="27963" y="0"/>
                </a:moveTo>
                <a:lnTo>
                  <a:pt x="5187190" y="0"/>
                </a:lnTo>
                <a:cubicBezTo>
                  <a:pt x="5207783" y="0"/>
                  <a:pt x="5224477" y="16694"/>
                  <a:pt x="5224477" y="37287"/>
                </a:cubicBezTo>
                <a:lnTo>
                  <a:pt x="5224477" y="1976070"/>
                </a:lnTo>
                <a:cubicBezTo>
                  <a:pt x="5224477" y="1996664"/>
                  <a:pt x="5207783" y="2013358"/>
                  <a:pt x="5187190" y="2013358"/>
                </a:cubicBezTo>
                <a:lnTo>
                  <a:pt x="27963" y="2013358"/>
                </a:lnTo>
                <a:cubicBezTo>
                  <a:pt x="12520" y="2013358"/>
                  <a:pt x="0" y="2000838"/>
                  <a:pt x="0" y="1985394"/>
                </a:cubicBezTo>
                <a:lnTo>
                  <a:pt x="0" y="27963"/>
                </a:lnTo>
                <a:cubicBezTo>
                  <a:pt x="0" y="12530"/>
                  <a:pt x="12530" y="0"/>
                  <a:pt x="27963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44" name="Shape 42"/>
          <p:cNvSpPr/>
          <p:nvPr/>
        </p:nvSpPr>
        <p:spPr>
          <a:xfrm>
            <a:off x="6410296" y="4660550"/>
            <a:ext cx="27963" cy="2013358"/>
          </a:xfrm>
          <a:custGeom>
            <a:avLst/>
            <a:gdLst/>
            <a:ahLst/>
            <a:cxnLst/>
            <a:rect l="l" t="t" r="r" b="b"/>
            <a:pathLst>
              <a:path w="27963" h="2013358">
                <a:moveTo>
                  <a:pt x="27963" y="0"/>
                </a:moveTo>
                <a:lnTo>
                  <a:pt x="27963" y="0"/>
                </a:lnTo>
                <a:lnTo>
                  <a:pt x="27963" y="2013358"/>
                </a:lnTo>
                <a:lnTo>
                  <a:pt x="27963" y="2013358"/>
                </a:lnTo>
                <a:cubicBezTo>
                  <a:pt x="12520" y="2013358"/>
                  <a:pt x="0" y="2000838"/>
                  <a:pt x="0" y="1985394"/>
                </a:cubicBezTo>
                <a:lnTo>
                  <a:pt x="0" y="27963"/>
                </a:lnTo>
                <a:cubicBezTo>
                  <a:pt x="0" y="12530"/>
                  <a:pt x="12530" y="0"/>
                  <a:pt x="27963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5" name="Text 43"/>
          <p:cNvSpPr/>
          <p:nvPr/>
        </p:nvSpPr>
        <p:spPr>
          <a:xfrm>
            <a:off x="6536131" y="4772404"/>
            <a:ext cx="5061358" cy="1789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#includebool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isActive = 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true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bool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isValid = 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(isActive)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printf(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"Active!\n"</a:t>
            </a:r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4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067fa8fe774b059eff41e770169f398bd9240005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Text 2"/>
          <p:cNvSpPr/>
          <p:nvPr/>
        </p:nvSpPr>
        <p:spPr>
          <a:xfrm>
            <a:off x="553789" y="2324100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955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24200"/>
            <a:ext cx="117157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Phép Toán và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Chuyển Đổi Kiểu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4196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Thao tác và chuyển đổi giữa các kiểu dữ liệu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Phép Toán trên Kiểu Dữ Liệu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104900"/>
            <a:ext cx="5619750" cy="2705100"/>
          </a:xfrm>
          <a:custGeom>
            <a:avLst/>
            <a:gdLst/>
            <a:ahLst/>
            <a:cxnLst/>
            <a:rect l="l" t="t" r="r" b="b"/>
            <a:pathLst>
              <a:path w="5619750" h="2705100">
                <a:moveTo>
                  <a:pt x="38100" y="0"/>
                </a:moveTo>
                <a:lnTo>
                  <a:pt x="5543547" y="0"/>
                </a:lnTo>
                <a:cubicBezTo>
                  <a:pt x="5585633" y="0"/>
                  <a:pt x="5619750" y="34117"/>
                  <a:pt x="5619750" y="76203"/>
                </a:cubicBezTo>
                <a:lnTo>
                  <a:pt x="5619750" y="2628897"/>
                </a:lnTo>
                <a:cubicBezTo>
                  <a:pt x="5619750" y="2670983"/>
                  <a:pt x="5585633" y="2705100"/>
                  <a:pt x="5543547" y="2705100"/>
                </a:cubicBezTo>
                <a:lnTo>
                  <a:pt x="38100" y="2705100"/>
                </a:lnTo>
                <a:cubicBezTo>
                  <a:pt x="17072" y="2705100"/>
                  <a:pt x="0" y="2688028"/>
                  <a:pt x="0" y="2667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104900"/>
            <a:ext cx="38100" cy="2705100"/>
          </a:xfrm>
          <a:custGeom>
            <a:avLst/>
            <a:gdLst/>
            <a:ahLst/>
            <a:cxnLst/>
            <a:rect l="l" t="t" r="r" b="b"/>
            <a:pathLst>
              <a:path w="38100" h="2705100">
                <a:moveTo>
                  <a:pt x="38100" y="0"/>
                </a:moveTo>
                <a:lnTo>
                  <a:pt x="38100" y="0"/>
                </a:lnTo>
                <a:lnTo>
                  <a:pt x="38100" y="2705100"/>
                </a:lnTo>
                <a:lnTo>
                  <a:pt x="38100" y="2705100"/>
                </a:lnTo>
                <a:cubicBezTo>
                  <a:pt x="17072" y="2705100"/>
                  <a:pt x="0" y="2688028"/>
                  <a:pt x="0" y="2667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69119" y="12573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23812"/>
                </a:moveTo>
                <a:cubicBezTo>
                  <a:pt x="95250" y="17227"/>
                  <a:pt x="89929" y="11906"/>
                  <a:pt x="83344" y="11906"/>
                </a:cubicBezTo>
                <a:cubicBezTo>
                  <a:pt x="76758" y="11906"/>
                  <a:pt x="71438" y="17227"/>
                  <a:pt x="71438" y="23812"/>
                </a:cubicBezTo>
                <a:lnTo>
                  <a:pt x="71438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71438" y="107156"/>
                </a:lnTo>
                <a:lnTo>
                  <a:pt x="71438" y="166688"/>
                </a:lnTo>
                <a:cubicBezTo>
                  <a:pt x="71438" y="173273"/>
                  <a:pt x="76758" y="178594"/>
                  <a:pt x="83344" y="178594"/>
                </a:cubicBezTo>
                <a:cubicBezTo>
                  <a:pt x="89929" y="178594"/>
                  <a:pt x="95250" y="173273"/>
                  <a:pt x="95250" y="166688"/>
                </a:cubicBezTo>
                <a:lnTo>
                  <a:pt x="95250" y="107156"/>
                </a:lnTo>
                <a:lnTo>
                  <a:pt x="154781" y="107156"/>
                </a:lnTo>
                <a:cubicBezTo>
                  <a:pt x="161367" y="107156"/>
                  <a:pt x="166688" y="101836"/>
                  <a:pt x="166688" y="95250"/>
                </a:cubicBezTo>
                <a:cubicBezTo>
                  <a:pt x="166688" y="88664"/>
                  <a:pt x="161367" y="83344"/>
                  <a:pt x="154781" y="83344"/>
                </a:cubicBezTo>
                <a:lnTo>
                  <a:pt x="95250" y="83344"/>
                </a:lnTo>
                <a:lnTo>
                  <a:pt x="95250" y="23812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771525" y="1219200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Số Học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1562100"/>
            <a:ext cx="1743075" cy="571500"/>
          </a:xfrm>
          <a:custGeom>
            <a:avLst/>
            <a:gdLst/>
            <a:ahLst/>
            <a:cxnLst/>
            <a:rect l="l" t="t" r="r" b="b"/>
            <a:pathLst>
              <a:path w="1743075" h="571500">
                <a:moveTo>
                  <a:pt x="38102" y="0"/>
                </a:moveTo>
                <a:lnTo>
                  <a:pt x="1704973" y="0"/>
                </a:lnTo>
                <a:cubicBezTo>
                  <a:pt x="1726016" y="0"/>
                  <a:pt x="1743075" y="17059"/>
                  <a:pt x="1743075" y="38102"/>
                </a:cubicBezTo>
                <a:lnTo>
                  <a:pt x="1743075" y="533398"/>
                </a:lnTo>
                <a:cubicBezTo>
                  <a:pt x="1743075" y="554441"/>
                  <a:pt x="1726016" y="571500"/>
                  <a:pt x="1704973" y="571500"/>
                </a:cubicBezTo>
                <a:lnTo>
                  <a:pt x="38102" y="571500"/>
                </a:lnTo>
                <a:cubicBezTo>
                  <a:pt x="17059" y="571500"/>
                  <a:pt x="0" y="554441"/>
                  <a:pt x="0" y="5333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528638" y="160020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3400" y="18669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Cộng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349401" y="1562100"/>
            <a:ext cx="1743075" cy="571500"/>
          </a:xfrm>
          <a:custGeom>
            <a:avLst/>
            <a:gdLst/>
            <a:ahLst/>
            <a:cxnLst/>
            <a:rect l="l" t="t" r="r" b="b"/>
            <a:pathLst>
              <a:path w="1743075" h="571500">
                <a:moveTo>
                  <a:pt x="38102" y="0"/>
                </a:moveTo>
                <a:lnTo>
                  <a:pt x="1704973" y="0"/>
                </a:lnTo>
                <a:cubicBezTo>
                  <a:pt x="1726016" y="0"/>
                  <a:pt x="1743075" y="17059"/>
                  <a:pt x="1743075" y="38102"/>
                </a:cubicBezTo>
                <a:lnTo>
                  <a:pt x="1743075" y="533398"/>
                </a:lnTo>
                <a:cubicBezTo>
                  <a:pt x="1743075" y="554441"/>
                  <a:pt x="1726016" y="571500"/>
                  <a:pt x="1704973" y="571500"/>
                </a:cubicBezTo>
                <a:lnTo>
                  <a:pt x="38102" y="571500"/>
                </a:lnTo>
                <a:cubicBezTo>
                  <a:pt x="17059" y="571500"/>
                  <a:pt x="0" y="554441"/>
                  <a:pt x="0" y="5333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2344638" y="160020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349401" y="18669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Trừ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65550" y="1562100"/>
            <a:ext cx="1743075" cy="571500"/>
          </a:xfrm>
          <a:custGeom>
            <a:avLst/>
            <a:gdLst/>
            <a:ahLst/>
            <a:cxnLst/>
            <a:rect l="l" t="t" r="r" b="b"/>
            <a:pathLst>
              <a:path w="1743075" h="571500">
                <a:moveTo>
                  <a:pt x="38102" y="0"/>
                </a:moveTo>
                <a:lnTo>
                  <a:pt x="1704973" y="0"/>
                </a:lnTo>
                <a:cubicBezTo>
                  <a:pt x="1726016" y="0"/>
                  <a:pt x="1743075" y="17059"/>
                  <a:pt x="1743075" y="38102"/>
                </a:cubicBezTo>
                <a:lnTo>
                  <a:pt x="1743075" y="533398"/>
                </a:lnTo>
                <a:cubicBezTo>
                  <a:pt x="1743075" y="554441"/>
                  <a:pt x="1726016" y="571500"/>
                  <a:pt x="1704973" y="571500"/>
                </a:cubicBezTo>
                <a:lnTo>
                  <a:pt x="38102" y="571500"/>
                </a:lnTo>
                <a:cubicBezTo>
                  <a:pt x="17059" y="571500"/>
                  <a:pt x="0" y="554441"/>
                  <a:pt x="0" y="5333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4160788" y="160020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*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165550" y="18669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Nhân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3400" y="2209800"/>
            <a:ext cx="1743075" cy="571500"/>
          </a:xfrm>
          <a:custGeom>
            <a:avLst/>
            <a:gdLst/>
            <a:ahLst/>
            <a:cxnLst/>
            <a:rect l="l" t="t" r="r" b="b"/>
            <a:pathLst>
              <a:path w="1743075" h="571500">
                <a:moveTo>
                  <a:pt x="38102" y="0"/>
                </a:moveTo>
                <a:lnTo>
                  <a:pt x="1704973" y="0"/>
                </a:lnTo>
                <a:cubicBezTo>
                  <a:pt x="1726016" y="0"/>
                  <a:pt x="1743075" y="17059"/>
                  <a:pt x="1743075" y="38102"/>
                </a:cubicBezTo>
                <a:lnTo>
                  <a:pt x="1743075" y="533398"/>
                </a:lnTo>
                <a:cubicBezTo>
                  <a:pt x="1743075" y="554441"/>
                  <a:pt x="1726016" y="571500"/>
                  <a:pt x="1704973" y="571500"/>
                </a:cubicBezTo>
                <a:lnTo>
                  <a:pt x="38102" y="571500"/>
                </a:lnTo>
                <a:cubicBezTo>
                  <a:pt x="17059" y="571500"/>
                  <a:pt x="0" y="554441"/>
                  <a:pt x="0" y="5333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528638" y="224790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/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33400" y="2514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Chia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349401" y="2209800"/>
            <a:ext cx="3552825" cy="571500"/>
          </a:xfrm>
          <a:custGeom>
            <a:avLst/>
            <a:gdLst/>
            <a:ahLst/>
            <a:cxnLst/>
            <a:rect l="l" t="t" r="r" b="b"/>
            <a:pathLst>
              <a:path w="3552825" h="571500">
                <a:moveTo>
                  <a:pt x="38102" y="0"/>
                </a:moveTo>
                <a:lnTo>
                  <a:pt x="3514723" y="0"/>
                </a:lnTo>
                <a:cubicBezTo>
                  <a:pt x="3535766" y="0"/>
                  <a:pt x="3552825" y="17059"/>
                  <a:pt x="3552825" y="38102"/>
                </a:cubicBezTo>
                <a:lnTo>
                  <a:pt x="3552825" y="533398"/>
                </a:lnTo>
                <a:cubicBezTo>
                  <a:pt x="3552825" y="554441"/>
                  <a:pt x="3535766" y="571500"/>
                  <a:pt x="3514723" y="571500"/>
                </a:cubicBezTo>
                <a:lnTo>
                  <a:pt x="38102" y="571500"/>
                </a:lnTo>
                <a:cubicBezTo>
                  <a:pt x="17059" y="571500"/>
                  <a:pt x="0" y="554441"/>
                  <a:pt x="0" y="5333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1" name="Text 19"/>
          <p:cNvSpPr/>
          <p:nvPr/>
        </p:nvSpPr>
        <p:spPr>
          <a:xfrm>
            <a:off x="2344638" y="2247900"/>
            <a:ext cx="3562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349401" y="2514600"/>
            <a:ext cx="3552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Chia lấy dư (chỉ số nguyên)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7688" y="2857500"/>
            <a:ext cx="5357813" cy="838200"/>
          </a:xfrm>
          <a:custGeom>
            <a:avLst/>
            <a:gdLst/>
            <a:ahLst/>
            <a:cxnLst/>
            <a:rect l="l" t="t" r="r" b="b"/>
            <a:pathLst>
              <a:path w="5357813" h="838200">
                <a:moveTo>
                  <a:pt x="28575" y="0"/>
                </a:moveTo>
                <a:lnTo>
                  <a:pt x="5319716" y="0"/>
                </a:lnTo>
                <a:cubicBezTo>
                  <a:pt x="5340756" y="0"/>
                  <a:pt x="5357813" y="17056"/>
                  <a:pt x="5357813" y="38096"/>
                </a:cubicBezTo>
                <a:lnTo>
                  <a:pt x="5357813" y="800104"/>
                </a:lnTo>
                <a:cubicBezTo>
                  <a:pt x="5357813" y="821144"/>
                  <a:pt x="5340756" y="838200"/>
                  <a:pt x="5319716" y="838200"/>
                </a:cubicBezTo>
                <a:lnTo>
                  <a:pt x="28575" y="838200"/>
                </a:lnTo>
                <a:cubicBezTo>
                  <a:pt x="12804" y="838200"/>
                  <a:pt x="0" y="825396"/>
                  <a:pt x="0" y="809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24" name="Shape 22"/>
          <p:cNvSpPr/>
          <p:nvPr/>
        </p:nvSpPr>
        <p:spPr>
          <a:xfrm>
            <a:off x="547688" y="2857500"/>
            <a:ext cx="28575" cy="838200"/>
          </a:xfrm>
          <a:custGeom>
            <a:avLst/>
            <a:gdLst/>
            <a:ahLst/>
            <a:cxnLst/>
            <a:rect l="l" t="t" r="r" b="b"/>
            <a:pathLst>
              <a:path w="28575" h="838200">
                <a:moveTo>
                  <a:pt x="28575" y="0"/>
                </a:moveTo>
                <a:lnTo>
                  <a:pt x="28575" y="0"/>
                </a:lnTo>
                <a:lnTo>
                  <a:pt x="28575" y="838200"/>
                </a:lnTo>
                <a:lnTo>
                  <a:pt x="28575" y="838200"/>
                </a:lnTo>
                <a:cubicBezTo>
                  <a:pt x="12804" y="838200"/>
                  <a:pt x="0" y="825396"/>
                  <a:pt x="0" y="809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5" name="Text 23"/>
          <p:cNvSpPr/>
          <p:nvPr/>
        </p:nvSpPr>
        <p:spPr>
          <a:xfrm>
            <a:off x="638175" y="2933700"/>
            <a:ext cx="52673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a = 10, b = 3;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sum = a + b; 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13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mod = a % b; 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1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00050" y="3924300"/>
            <a:ext cx="5619750" cy="1714500"/>
          </a:xfrm>
          <a:custGeom>
            <a:avLst/>
            <a:gdLst/>
            <a:ahLst/>
            <a:cxnLst/>
            <a:rect l="l" t="t" r="r" b="b"/>
            <a:pathLst>
              <a:path w="5619750" h="1714500">
                <a:moveTo>
                  <a:pt x="38100" y="0"/>
                </a:moveTo>
                <a:lnTo>
                  <a:pt x="5543558" y="0"/>
                </a:lnTo>
                <a:cubicBezTo>
                  <a:pt x="5585638" y="0"/>
                  <a:pt x="5619750" y="34112"/>
                  <a:pt x="5619750" y="76192"/>
                </a:cubicBezTo>
                <a:lnTo>
                  <a:pt x="5619750" y="1638308"/>
                </a:lnTo>
                <a:cubicBezTo>
                  <a:pt x="5619750" y="1680388"/>
                  <a:pt x="5585638" y="1714500"/>
                  <a:pt x="5543558" y="1714500"/>
                </a:cubicBez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7" name="Shape 25"/>
          <p:cNvSpPr/>
          <p:nvPr/>
        </p:nvSpPr>
        <p:spPr>
          <a:xfrm>
            <a:off x="400050" y="3924300"/>
            <a:ext cx="38100" cy="1714500"/>
          </a:xfrm>
          <a:custGeom>
            <a:avLst/>
            <a:gdLst/>
            <a:ahLst/>
            <a:cxnLst/>
            <a:rect l="l" t="t" r="r" b="b"/>
            <a:pathLst>
              <a:path w="38100" h="1714500">
                <a:moveTo>
                  <a:pt x="38100" y="0"/>
                </a:moveTo>
                <a:lnTo>
                  <a:pt x="38100" y="0"/>
                </a:lnTo>
                <a:lnTo>
                  <a:pt x="38100" y="1714500"/>
                </a:lnTo>
                <a:lnTo>
                  <a:pt x="38100" y="1714500"/>
                </a:lnTo>
                <a:cubicBezTo>
                  <a:pt x="17072" y="1714500"/>
                  <a:pt x="0" y="1697428"/>
                  <a:pt x="0" y="1676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8" name="Shape 26"/>
          <p:cNvSpPr/>
          <p:nvPr/>
        </p:nvSpPr>
        <p:spPr>
          <a:xfrm>
            <a:off x="533400" y="407670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42875" y="11906"/>
                </a:moveTo>
                <a:lnTo>
                  <a:pt x="190500" y="11906"/>
                </a:lnTo>
                <a:cubicBezTo>
                  <a:pt x="197086" y="11906"/>
                  <a:pt x="202406" y="17227"/>
                  <a:pt x="202406" y="23812"/>
                </a:cubicBezTo>
                <a:cubicBezTo>
                  <a:pt x="202406" y="30398"/>
                  <a:pt x="197086" y="35719"/>
                  <a:pt x="190500" y="35719"/>
                </a:cubicBezTo>
                <a:lnTo>
                  <a:pt x="148233" y="35719"/>
                </a:lnTo>
                <a:cubicBezTo>
                  <a:pt x="146298" y="45318"/>
                  <a:pt x="139712" y="53243"/>
                  <a:pt x="130969" y="57038"/>
                </a:cubicBezTo>
                <a:lnTo>
                  <a:pt x="130969" y="166688"/>
                </a:lnTo>
                <a:lnTo>
                  <a:pt x="190500" y="166688"/>
                </a:lnTo>
                <a:cubicBezTo>
                  <a:pt x="197086" y="166688"/>
                  <a:pt x="202406" y="172008"/>
                  <a:pt x="202406" y="178594"/>
                </a:cubicBezTo>
                <a:cubicBezTo>
                  <a:pt x="202406" y="185179"/>
                  <a:pt x="197086" y="190500"/>
                  <a:pt x="190500" y="190500"/>
                </a:cubicBezTo>
                <a:lnTo>
                  <a:pt x="47625" y="190500"/>
                </a:lnTo>
                <a:cubicBezTo>
                  <a:pt x="41039" y="190500"/>
                  <a:pt x="35719" y="185179"/>
                  <a:pt x="35719" y="178594"/>
                </a:cubicBezTo>
                <a:cubicBezTo>
                  <a:pt x="35719" y="172008"/>
                  <a:pt x="41039" y="166688"/>
                  <a:pt x="47625" y="166688"/>
                </a:cubicBezTo>
                <a:lnTo>
                  <a:pt x="107156" y="166688"/>
                </a:lnTo>
                <a:lnTo>
                  <a:pt x="107156" y="57038"/>
                </a:lnTo>
                <a:cubicBezTo>
                  <a:pt x="98413" y="53206"/>
                  <a:pt x="91827" y="45281"/>
                  <a:pt x="89892" y="35719"/>
                </a:cubicBezTo>
                <a:lnTo>
                  <a:pt x="47625" y="35719"/>
                </a:lnTo>
                <a:cubicBezTo>
                  <a:pt x="41039" y="35719"/>
                  <a:pt x="35719" y="30398"/>
                  <a:pt x="35719" y="23812"/>
                </a:cubicBezTo>
                <a:cubicBezTo>
                  <a:pt x="35719" y="17227"/>
                  <a:pt x="41039" y="11906"/>
                  <a:pt x="47625" y="11906"/>
                </a:cubicBezTo>
                <a:lnTo>
                  <a:pt x="95250" y="11906"/>
                </a:lnTo>
                <a:cubicBezTo>
                  <a:pt x="100682" y="4688"/>
                  <a:pt x="109314" y="0"/>
                  <a:pt x="119063" y="0"/>
                </a:cubicBezTo>
                <a:cubicBezTo>
                  <a:pt x="128811" y="0"/>
                  <a:pt x="137443" y="4688"/>
                  <a:pt x="142875" y="11906"/>
                </a:cubicBezTo>
                <a:close/>
                <a:moveTo>
                  <a:pt x="163562" y="119063"/>
                </a:moveTo>
                <a:lnTo>
                  <a:pt x="217438" y="119063"/>
                </a:lnTo>
                <a:lnTo>
                  <a:pt x="190500" y="72851"/>
                </a:lnTo>
                <a:lnTo>
                  <a:pt x="163562" y="119063"/>
                </a:lnTo>
                <a:close/>
                <a:moveTo>
                  <a:pt x="190500" y="154781"/>
                </a:moveTo>
                <a:cubicBezTo>
                  <a:pt x="167097" y="154781"/>
                  <a:pt x="147638" y="142131"/>
                  <a:pt x="143619" y="125425"/>
                </a:cubicBezTo>
                <a:cubicBezTo>
                  <a:pt x="142652" y="121332"/>
                  <a:pt x="143991" y="117128"/>
                  <a:pt x="146112" y="113481"/>
                </a:cubicBezTo>
                <a:lnTo>
                  <a:pt x="181533" y="52760"/>
                </a:lnTo>
                <a:cubicBezTo>
                  <a:pt x="183393" y="49560"/>
                  <a:pt x="186817" y="47625"/>
                  <a:pt x="190500" y="47625"/>
                </a:cubicBezTo>
                <a:cubicBezTo>
                  <a:pt x="194183" y="47625"/>
                  <a:pt x="197607" y="49597"/>
                  <a:pt x="199467" y="52760"/>
                </a:cubicBezTo>
                <a:lnTo>
                  <a:pt x="234888" y="113481"/>
                </a:lnTo>
                <a:cubicBezTo>
                  <a:pt x="237009" y="117128"/>
                  <a:pt x="238348" y="121332"/>
                  <a:pt x="237381" y="125425"/>
                </a:cubicBezTo>
                <a:cubicBezTo>
                  <a:pt x="233363" y="142094"/>
                  <a:pt x="213903" y="154781"/>
                  <a:pt x="190500" y="154781"/>
                </a:cubicBezTo>
                <a:close/>
                <a:moveTo>
                  <a:pt x="47179" y="72851"/>
                </a:moveTo>
                <a:lnTo>
                  <a:pt x="20241" y="119063"/>
                </a:lnTo>
                <a:lnTo>
                  <a:pt x="74154" y="119063"/>
                </a:lnTo>
                <a:lnTo>
                  <a:pt x="47179" y="72851"/>
                </a:lnTo>
                <a:close/>
                <a:moveTo>
                  <a:pt x="335" y="125425"/>
                </a:moveTo>
                <a:cubicBezTo>
                  <a:pt x="-633" y="121332"/>
                  <a:pt x="707" y="117128"/>
                  <a:pt x="2828" y="113481"/>
                </a:cubicBezTo>
                <a:lnTo>
                  <a:pt x="38249" y="52760"/>
                </a:lnTo>
                <a:cubicBezTo>
                  <a:pt x="40109" y="49560"/>
                  <a:pt x="43532" y="47625"/>
                  <a:pt x="47216" y="47625"/>
                </a:cubicBezTo>
                <a:cubicBezTo>
                  <a:pt x="50899" y="47625"/>
                  <a:pt x="54322" y="49597"/>
                  <a:pt x="56183" y="52760"/>
                </a:cubicBezTo>
                <a:lnTo>
                  <a:pt x="91604" y="113481"/>
                </a:lnTo>
                <a:cubicBezTo>
                  <a:pt x="93725" y="117128"/>
                  <a:pt x="95064" y="121332"/>
                  <a:pt x="94097" y="125425"/>
                </a:cubicBezTo>
                <a:cubicBezTo>
                  <a:pt x="90078" y="142094"/>
                  <a:pt x="70619" y="154781"/>
                  <a:pt x="47216" y="154781"/>
                </a:cubicBezTo>
                <a:cubicBezTo>
                  <a:pt x="23812" y="154781"/>
                  <a:pt x="4353" y="142131"/>
                  <a:pt x="335" y="12542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Text 27"/>
          <p:cNvSpPr/>
          <p:nvPr/>
        </p:nvSpPr>
        <p:spPr>
          <a:xfrm>
            <a:off x="771525" y="4038600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Quan Hệ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33400" y="43815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533400" y="4419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==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33400" y="4648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Bằng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2349401" y="43815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2349401" y="4419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!=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349401" y="4648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Khác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165550" y="43815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7" name="Text 35"/>
          <p:cNvSpPr/>
          <p:nvPr/>
        </p:nvSpPr>
        <p:spPr>
          <a:xfrm>
            <a:off x="4165550" y="4419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&gt;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165550" y="4648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Lớn hơn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33400" y="49911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533400" y="5029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33400" y="52578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Nhỏ hơn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2349401" y="49911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3" name="Text 41"/>
          <p:cNvSpPr/>
          <p:nvPr/>
        </p:nvSpPr>
        <p:spPr>
          <a:xfrm>
            <a:off x="2349401" y="5029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&gt;=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2349401" y="52578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Lớn hơn hoặc bằng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165550" y="49911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6" name="Text 44"/>
          <p:cNvSpPr/>
          <p:nvPr/>
        </p:nvSpPr>
        <p:spPr>
          <a:xfrm>
            <a:off x="4165550" y="5029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&lt;=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165550" y="52578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Nhỏ hơn hoặc bằng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1250" y="1104900"/>
            <a:ext cx="5619750" cy="2019300"/>
          </a:xfrm>
          <a:custGeom>
            <a:avLst/>
            <a:gdLst/>
            <a:ahLst/>
            <a:cxnLst/>
            <a:rect l="l" t="t" r="r" b="b"/>
            <a:pathLst>
              <a:path w="5619750" h="2019300">
                <a:moveTo>
                  <a:pt x="38100" y="0"/>
                </a:moveTo>
                <a:lnTo>
                  <a:pt x="5543542" y="0"/>
                </a:lnTo>
                <a:cubicBezTo>
                  <a:pt x="5585630" y="0"/>
                  <a:pt x="5619750" y="34120"/>
                  <a:pt x="5619750" y="76208"/>
                </a:cubicBezTo>
                <a:lnTo>
                  <a:pt x="5619750" y="1943092"/>
                </a:lnTo>
                <a:cubicBezTo>
                  <a:pt x="5619750" y="1985180"/>
                  <a:pt x="5585630" y="2019300"/>
                  <a:pt x="5543542" y="2019300"/>
                </a:cubicBezTo>
                <a:lnTo>
                  <a:pt x="38100" y="2019300"/>
                </a:lnTo>
                <a:cubicBezTo>
                  <a:pt x="17058" y="2019300"/>
                  <a:pt x="0" y="2002242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9" name="Shape 47"/>
          <p:cNvSpPr/>
          <p:nvPr/>
        </p:nvSpPr>
        <p:spPr>
          <a:xfrm>
            <a:off x="6191250" y="1104900"/>
            <a:ext cx="38100" cy="2019300"/>
          </a:xfrm>
          <a:custGeom>
            <a:avLst/>
            <a:gdLst/>
            <a:ahLst/>
            <a:cxnLst/>
            <a:rect l="l" t="t" r="r" b="b"/>
            <a:pathLst>
              <a:path w="38100" h="2019300">
                <a:moveTo>
                  <a:pt x="38100" y="0"/>
                </a:moveTo>
                <a:lnTo>
                  <a:pt x="38100" y="0"/>
                </a:lnTo>
                <a:lnTo>
                  <a:pt x="38100" y="2019300"/>
                </a:lnTo>
                <a:lnTo>
                  <a:pt x="38100" y="2019300"/>
                </a:lnTo>
                <a:cubicBezTo>
                  <a:pt x="17072" y="2019300"/>
                  <a:pt x="0" y="2002228"/>
                  <a:pt x="0" y="1981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50" name="Shape 48"/>
          <p:cNvSpPr/>
          <p:nvPr/>
        </p:nvSpPr>
        <p:spPr>
          <a:xfrm>
            <a:off x="6348413" y="12573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51" name="Text 49"/>
          <p:cNvSpPr/>
          <p:nvPr/>
        </p:nvSpPr>
        <p:spPr>
          <a:xfrm>
            <a:off x="6562725" y="1219200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Bitwise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24600" y="1562100"/>
            <a:ext cx="5448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Chủ yếu cho số nguyên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24600" y="18669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4" name="Text 52"/>
          <p:cNvSpPr/>
          <p:nvPr/>
        </p:nvSpPr>
        <p:spPr>
          <a:xfrm>
            <a:off x="6324600" y="19050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&amp;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24600" y="2133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40601" y="18669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7" name="Text 55"/>
          <p:cNvSpPr/>
          <p:nvPr/>
        </p:nvSpPr>
        <p:spPr>
          <a:xfrm>
            <a:off x="8140601" y="19050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|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140601" y="2133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956750" y="18669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0" name="Text 58"/>
          <p:cNvSpPr/>
          <p:nvPr/>
        </p:nvSpPr>
        <p:spPr>
          <a:xfrm>
            <a:off x="9956750" y="19050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^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956750" y="2133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XOR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24600" y="24765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3" name="Text 61"/>
          <p:cNvSpPr/>
          <p:nvPr/>
        </p:nvSpPr>
        <p:spPr>
          <a:xfrm>
            <a:off x="6324600" y="2514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324600" y="2743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40601" y="24765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6" name="Text 64"/>
          <p:cNvSpPr/>
          <p:nvPr/>
        </p:nvSpPr>
        <p:spPr>
          <a:xfrm>
            <a:off x="8140601" y="2514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&lt;&lt;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140601" y="2743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Dịch trái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956750" y="2476500"/>
            <a:ext cx="1743075" cy="533400"/>
          </a:xfrm>
          <a:custGeom>
            <a:avLst/>
            <a:gdLst/>
            <a:ahLst/>
            <a:cxnLst/>
            <a:rect l="l" t="t" r="r" b="b"/>
            <a:pathLst>
              <a:path w="1743075" h="533400">
                <a:moveTo>
                  <a:pt x="38101" y="0"/>
                </a:moveTo>
                <a:lnTo>
                  <a:pt x="1704974" y="0"/>
                </a:lnTo>
                <a:cubicBezTo>
                  <a:pt x="1726017" y="0"/>
                  <a:pt x="1743075" y="17058"/>
                  <a:pt x="1743075" y="38101"/>
                </a:cubicBezTo>
                <a:lnTo>
                  <a:pt x="1743075" y="495299"/>
                </a:lnTo>
                <a:cubicBezTo>
                  <a:pt x="1743075" y="516342"/>
                  <a:pt x="1726017" y="533400"/>
                  <a:pt x="170497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9" name="Text 67"/>
          <p:cNvSpPr/>
          <p:nvPr/>
        </p:nvSpPr>
        <p:spPr>
          <a:xfrm>
            <a:off x="9956750" y="25146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&gt;&gt;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956750" y="2743200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Dịch phải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191250" y="3238500"/>
            <a:ext cx="5619750" cy="2667000"/>
          </a:xfrm>
          <a:custGeom>
            <a:avLst/>
            <a:gdLst/>
            <a:ahLst/>
            <a:cxnLst/>
            <a:rect l="l" t="t" r="r" b="b"/>
            <a:pathLst>
              <a:path w="5619750" h="2667000">
                <a:moveTo>
                  <a:pt x="38100" y="0"/>
                </a:moveTo>
                <a:lnTo>
                  <a:pt x="5543554" y="0"/>
                </a:lnTo>
                <a:cubicBezTo>
                  <a:pt x="5585636" y="0"/>
                  <a:pt x="5619750" y="34114"/>
                  <a:pt x="5619750" y="76196"/>
                </a:cubicBezTo>
                <a:lnTo>
                  <a:pt x="5619750" y="2590804"/>
                </a:lnTo>
                <a:cubicBezTo>
                  <a:pt x="5619750" y="2632886"/>
                  <a:pt x="5585636" y="2667000"/>
                  <a:pt x="5543554" y="2667000"/>
                </a:cubicBezTo>
                <a:lnTo>
                  <a:pt x="38100" y="2667000"/>
                </a:lnTo>
                <a:cubicBezTo>
                  <a:pt x="17072" y="2667000"/>
                  <a:pt x="0" y="2649928"/>
                  <a:pt x="0" y="2628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72" name="Shape 70"/>
          <p:cNvSpPr/>
          <p:nvPr/>
        </p:nvSpPr>
        <p:spPr>
          <a:xfrm>
            <a:off x="6191250" y="3238500"/>
            <a:ext cx="38100" cy="2667000"/>
          </a:xfrm>
          <a:custGeom>
            <a:avLst/>
            <a:gdLst/>
            <a:ahLst/>
            <a:cxnLst/>
            <a:rect l="l" t="t" r="r" b="b"/>
            <a:pathLst>
              <a:path w="38100" h="2667000">
                <a:moveTo>
                  <a:pt x="38100" y="0"/>
                </a:moveTo>
                <a:lnTo>
                  <a:pt x="38100" y="0"/>
                </a:lnTo>
                <a:lnTo>
                  <a:pt x="38100" y="2667000"/>
                </a:lnTo>
                <a:lnTo>
                  <a:pt x="38100" y="2667000"/>
                </a:lnTo>
                <a:cubicBezTo>
                  <a:pt x="17072" y="2667000"/>
                  <a:pt x="0" y="2649928"/>
                  <a:pt x="0" y="2628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3" name="Shape 71"/>
          <p:cNvSpPr/>
          <p:nvPr/>
        </p:nvSpPr>
        <p:spPr>
          <a:xfrm>
            <a:off x="6348413" y="33909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4" name="Text 72"/>
          <p:cNvSpPr/>
          <p:nvPr/>
        </p:nvSpPr>
        <p:spPr>
          <a:xfrm>
            <a:off x="6562725" y="3352800"/>
            <a:ext cx="5229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Logic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6324600" y="3695700"/>
            <a:ext cx="5372100" cy="647700"/>
          </a:xfrm>
          <a:custGeom>
            <a:avLst/>
            <a:gdLst/>
            <a:ahLst/>
            <a:cxnLst/>
            <a:rect l="l" t="t" r="r" b="b"/>
            <a:pathLst>
              <a:path w="5372100" h="647700">
                <a:moveTo>
                  <a:pt x="38098" y="0"/>
                </a:moveTo>
                <a:lnTo>
                  <a:pt x="5334002" y="0"/>
                </a:lnTo>
                <a:cubicBezTo>
                  <a:pt x="5355029" y="0"/>
                  <a:pt x="5372100" y="17071"/>
                  <a:pt x="5372100" y="38098"/>
                </a:cubicBezTo>
                <a:lnTo>
                  <a:pt x="5372100" y="609602"/>
                </a:lnTo>
                <a:cubicBezTo>
                  <a:pt x="5372100" y="630643"/>
                  <a:pt x="5355043" y="647700"/>
                  <a:pt x="53340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6" name="Text 74"/>
          <p:cNvSpPr/>
          <p:nvPr/>
        </p:nvSpPr>
        <p:spPr>
          <a:xfrm>
            <a:off x="6400800" y="37719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&amp;&amp; (AND)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6400800" y="40386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Trả về true nếu cả hai đều true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6324600" y="4419600"/>
            <a:ext cx="5372100" cy="647700"/>
          </a:xfrm>
          <a:custGeom>
            <a:avLst/>
            <a:gdLst/>
            <a:ahLst/>
            <a:cxnLst/>
            <a:rect l="l" t="t" r="r" b="b"/>
            <a:pathLst>
              <a:path w="5372100" h="647700">
                <a:moveTo>
                  <a:pt x="38098" y="0"/>
                </a:moveTo>
                <a:lnTo>
                  <a:pt x="5334002" y="0"/>
                </a:lnTo>
                <a:cubicBezTo>
                  <a:pt x="5355029" y="0"/>
                  <a:pt x="5372100" y="17071"/>
                  <a:pt x="5372100" y="38098"/>
                </a:cubicBezTo>
                <a:lnTo>
                  <a:pt x="5372100" y="609602"/>
                </a:lnTo>
                <a:cubicBezTo>
                  <a:pt x="5372100" y="630643"/>
                  <a:pt x="5355043" y="647700"/>
                  <a:pt x="53340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79" name="Text 77"/>
          <p:cNvSpPr/>
          <p:nvPr/>
        </p:nvSpPr>
        <p:spPr>
          <a:xfrm>
            <a:off x="6400800" y="44958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|| (OR)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400800" y="47625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Trả về true nếu ít nhất một true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24600" y="5143500"/>
            <a:ext cx="5372100" cy="647700"/>
          </a:xfrm>
          <a:custGeom>
            <a:avLst/>
            <a:gdLst/>
            <a:ahLst/>
            <a:cxnLst/>
            <a:rect l="l" t="t" r="r" b="b"/>
            <a:pathLst>
              <a:path w="5372100" h="647700">
                <a:moveTo>
                  <a:pt x="38098" y="0"/>
                </a:moveTo>
                <a:lnTo>
                  <a:pt x="5334002" y="0"/>
                </a:lnTo>
                <a:cubicBezTo>
                  <a:pt x="5355029" y="0"/>
                  <a:pt x="5372100" y="17071"/>
                  <a:pt x="5372100" y="38098"/>
                </a:cubicBezTo>
                <a:lnTo>
                  <a:pt x="5372100" y="609602"/>
                </a:lnTo>
                <a:cubicBezTo>
                  <a:pt x="5372100" y="630643"/>
                  <a:pt x="5355043" y="647700"/>
                  <a:pt x="5334002" y="647700"/>
                </a:cubicBezTo>
                <a:lnTo>
                  <a:pt x="38098" y="647700"/>
                </a:lnTo>
                <a:cubicBezTo>
                  <a:pt x="17071" y="647700"/>
                  <a:pt x="0" y="630629"/>
                  <a:pt x="0" y="6096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2" name="Text 80"/>
          <p:cNvSpPr/>
          <p:nvPr/>
        </p:nvSpPr>
        <p:spPr>
          <a:xfrm>
            <a:off x="6400800" y="52197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! (NOT)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6400800" y="5486400"/>
            <a:ext cx="5295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Đảo ngược giá trị logic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385763" y="6081713"/>
            <a:ext cx="11420475" cy="390525"/>
          </a:xfrm>
          <a:custGeom>
            <a:avLst/>
            <a:gdLst/>
            <a:ahLst/>
            <a:cxnLst/>
            <a:rect l="l" t="t" r="r" b="b"/>
            <a:pathLst>
              <a:path w="11420475" h="390525">
                <a:moveTo>
                  <a:pt x="76199" y="0"/>
                </a:moveTo>
                <a:lnTo>
                  <a:pt x="11344276" y="0"/>
                </a:lnTo>
                <a:cubicBezTo>
                  <a:pt x="11386359" y="0"/>
                  <a:pt x="11420475" y="34116"/>
                  <a:pt x="11420475" y="76199"/>
                </a:cubicBezTo>
                <a:lnTo>
                  <a:pt x="11420475" y="314326"/>
                </a:lnTo>
                <a:cubicBezTo>
                  <a:pt x="11420475" y="356409"/>
                  <a:pt x="11386359" y="390525"/>
                  <a:pt x="11344276" y="390525"/>
                </a:cubicBezTo>
                <a:lnTo>
                  <a:pt x="76199" y="390525"/>
                </a:lnTo>
                <a:cubicBezTo>
                  <a:pt x="34144" y="390525"/>
                  <a:pt x="0" y="356381"/>
                  <a:pt x="0" y="31432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1270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85" name="Shape 83"/>
          <p:cNvSpPr/>
          <p:nvPr/>
        </p:nvSpPr>
        <p:spPr>
          <a:xfrm>
            <a:off x="485775" y="62007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6" name="Text 84"/>
          <p:cNvSpPr/>
          <p:nvPr/>
        </p:nvSpPr>
        <p:spPr>
          <a:xfrm>
            <a:off x="714375" y="6162675"/>
            <a:ext cx="11087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Lưu ý: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Phép toán số học giữa các kiểu khác nhau sẽ tự động chuyển đổi theo quy tắc promotion. Phép chia 2 số nguyên sẽ cắt phần thập phân.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TYPE CONVERSION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Chuyển Đổi Kiểu Dữ Liệu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23950"/>
            <a:ext cx="5638800" cy="4800600"/>
          </a:xfrm>
          <a:custGeom>
            <a:avLst/>
            <a:gdLst/>
            <a:ahLst/>
            <a:cxnLst/>
            <a:rect l="l" t="t" r="r" b="b"/>
            <a:pathLst>
              <a:path w="5638800" h="48006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4724414"/>
                </a:lnTo>
                <a:cubicBezTo>
                  <a:pt x="5638800" y="4766491"/>
                  <a:pt x="5604691" y="4800600"/>
                  <a:pt x="5562614" y="4800600"/>
                </a:cubicBezTo>
                <a:lnTo>
                  <a:pt x="76186" y="4800600"/>
                </a:lnTo>
                <a:cubicBezTo>
                  <a:pt x="34109" y="4800600"/>
                  <a:pt x="0" y="4766491"/>
                  <a:pt x="0" y="472441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123950"/>
            <a:ext cx="5638800" cy="38100"/>
          </a:xfrm>
          <a:custGeom>
            <a:avLst/>
            <a:gdLst/>
            <a:ahLst/>
            <a:cxnLst/>
            <a:rect l="l" t="t" r="r" b="b"/>
            <a:pathLst>
              <a:path w="5638800" h="381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61975" y="1333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819150" y="1295400"/>
            <a:ext cx="5162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Chuyển Đổi Ngầm Định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3400" y="1676400"/>
            <a:ext cx="5334000" cy="952500"/>
          </a:xfrm>
          <a:custGeom>
            <a:avLst/>
            <a:gdLst/>
            <a:ahLst/>
            <a:cxnLst/>
            <a:rect l="l" t="t" r="r" b="b"/>
            <a:pathLst>
              <a:path w="5334000" h="952500">
                <a:moveTo>
                  <a:pt x="38100" y="0"/>
                </a:moveTo>
                <a:lnTo>
                  <a:pt x="5295900" y="0"/>
                </a:lnTo>
                <a:cubicBezTo>
                  <a:pt x="5316928" y="0"/>
                  <a:pt x="5334000" y="17072"/>
                  <a:pt x="5334000" y="38100"/>
                </a:cubicBezTo>
                <a:lnTo>
                  <a:pt x="5334000" y="914400"/>
                </a:lnTo>
                <a:cubicBezTo>
                  <a:pt x="5334000" y="935428"/>
                  <a:pt x="5316928" y="952500"/>
                  <a:pt x="52959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647700" y="17907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Định Nghĩa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057400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Tự động bởi trình biên dịch khi gán giá trị kiểu nhỏ cho biến kiểu lớn hoặc trong biểu thức có nhiều kiểu dữ liệu.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400" y="2705100"/>
            <a:ext cx="5334000" cy="1390650"/>
          </a:xfrm>
          <a:custGeom>
            <a:avLst/>
            <a:gdLst/>
            <a:ahLst/>
            <a:cxnLst/>
            <a:rect l="l" t="t" r="r" b="b"/>
            <a:pathLst>
              <a:path w="5334000" h="1390650">
                <a:moveTo>
                  <a:pt x="38104" y="0"/>
                </a:moveTo>
                <a:lnTo>
                  <a:pt x="5295896" y="0"/>
                </a:lnTo>
                <a:cubicBezTo>
                  <a:pt x="5316940" y="0"/>
                  <a:pt x="5334000" y="17060"/>
                  <a:pt x="5334000" y="38104"/>
                </a:cubicBezTo>
                <a:lnTo>
                  <a:pt x="5334000" y="1352546"/>
                </a:lnTo>
                <a:cubicBezTo>
                  <a:pt x="5334000" y="1373590"/>
                  <a:pt x="5316940" y="1390650"/>
                  <a:pt x="5295896" y="1390650"/>
                </a:cubicBezTo>
                <a:lnTo>
                  <a:pt x="38104" y="1390650"/>
                </a:lnTo>
                <a:cubicBezTo>
                  <a:pt x="17060" y="1390650"/>
                  <a:pt x="0" y="1373590"/>
                  <a:pt x="0" y="1352546"/>
                </a:cubicBezTo>
                <a:lnTo>
                  <a:pt x="0" y="38104"/>
                </a:lnTo>
                <a:cubicBezTo>
                  <a:pt x="0" y="17060"/>
                  <a:pt x="17060" y="0"/>
                  <a:pt x="3810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647700" y="28194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Quy Tắc Promotion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6750" y="31623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4" name="Text 12"/>
          <p:cNvSpPr/>
          <p:nvPr/>
        </p:nvSpPr>
        <p:spPr>
          <a:xfrm>
            <a:off x="914400" y="3124200"/>
            <a:ext cx="132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short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6750" y="3429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6" name="Text 14"/>
          <p:cNvSpPr/>
          <p:nvPr/>
        </p:nvSpPr>
        <p:spPr>
          <a:xfrm>
            <a:off x="914400" y="3390900"/>
            <a:ext cx="1952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→ 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double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7688" y="4171950"/>
            <a:ext cx="5319713" cy="1600200"/>
          </a:xfrm>
          <a:custGeom>
            <a:avLst/>
            <a:gdLst/>
            <a:ahLst/>
            <a:cxnLst/>
            <a:rect l="l" t="t" r="r" b="b"/>
            <a:pathLst>
              <a:path w="5319713" h="1600200">
                <a:moveTo>
                  <a:pt x="28575" y="0"/>
                </a:moveTo>
                <a:lnTo>
                  <a:pt x="5281612" y="0"/>
                </a:lnTo>
                <a:cubicBezTo>
                  <a:pt x="5302654" y="0"/>
                  <a:pt x="5319713" y="17058"/>
                  <a:pt x="5319713" y="38101"/>
                </a:cubicBezTo>
                <a:lnTo>
                  <a:pt x="5319713" y="1562099"/>
                </a:lnTo>
                <a:cubicBezTo>
                  <a:pt x="5319713" y="1583142"/>
                  <a:pt x="5302654" y="1600200"/>
                  <a:pt x="5281612" y="1600200"/>
                </a:cubicBezTo>
                <a:lnTo>
                  <a:pt x="28575" y="1600200"/>
                </a:lnTo>
                <a:cubicBezTo>
                  <a:pt x="12793" y="1600200"/>
                  <a:pt x="0" y="1587407"/>
                  <a:pt x="0" y="1571625"/>
                </a:cubicBezTo>
                <a:lnTo>
                  <a:pt x="0" y="28575"/>
                </a:lnTo>
                <a:cubicBezTo>
                  <a:pt x="0" y="12793"/>
                  <a:pt x="12793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18" name="Shape 16"/>
          <p:cNvSpPr/>
          <p:nvPr/>
        </p:nvSpPr>
        <p:spPr>
          <a:xfrm>
            <a:off x="547688" y="4171950"/>
            <a:ext cx="28575" cy="1600200"/>
          </a:xfrm>
          <a:custGeom>
            <a:avLst/>
            <a:gdLst/>
            <a:ahLst/>
            <a:cxnLst/>
            <a:rect l="l" t="t" r="r" b="b"/>
            <a:pathLst>
              <a:path w="28575" h="1600200">
                <a:moveTo>
                  <a:pt x="28575" y="0"/>
                </a:moveTo>
                <a:lnTo>
                  <a:pt x="28575" y="0"/>
                </a:lnTo>
                <a:lnTo>
                  <a:pt x="28575" y="1600200"/>
                </a:lnTo>
                <a:lnTo>
                  <a:pt x="28575" y="1600200"/>
                </a:lnTo>
                <a:cubicBezTo>
                  <a:pt x="12804" y="1600200"/>
                  <a:pt x="0" y="1587396"/>
                  <a:pt x="0" y="1571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9" name="Text 17"/>
          <p:cNvSpPr/>
          <p:nvPr/>
        </p:nvSpPr>
        <p:spPr>
          <a:xfrm>
            <a:off x="676275" y="4286250"/>
            <a:ext cx="51530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i = 5;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f = 2.5;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i tự động → float (5.0)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r = i + f;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7.5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char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c =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'A'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ascii = c;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65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2200" y="1123950"/>
            <a:ext cx="5638800" cy="4800600"/>
          </a:xfrm>
          <a:custGeom>
            <a:avLst/>
            <a:gdLst/>
            <a:ahLst/>
            <a:cxnLst/>
            <a:rect l="l" t="t" r="r" b="b"/>
            <a:pathLst>
              <a:path w="5638800" h="48006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4724414"/>
                </a:lnTo>
                <a:cubicBezTo>
                  <a:pt x="5638800" y="4766491"/>
                  <a:pt x="5604691" y="4800600"/>
                  <a:pt x="5562614" y="4800600"/>
                </a:cubicBezTo>
                <a:lnTo>
                  <a:pt x="76186" y="4800600"/>
                </a:lnTo>
                <a:cubicBezTo>
                  <a:pt x="34109" y="4800600"/>
                  <a:pt x="0" y="4766491"/>
                  <a:pt x="0" y="472441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1" name="Shape 19"/>
          <p:cNvSpPr/>
          <p:nvPr/>
        </p:nvSpPr>
        <p:spPr>
          <a:xfrm>
            <a:off x="6172200" y="1123950"/>
            <a:ext cx="5638800" cy="38100"/>
          </a:xfrm>
          <a:custGeom>
            <a:avLst/>
            <a:gdLst/>
            <a:ahLst/>
            <a:cxnLst/>
            <a:rect l="l" t="t" r="r" b="b"/>
            <a:pathLst>
              <a:path w="5638800" h="381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2" name="Shape 20"/>
          <p:cNvSpPr/>
          <p:nvPr/>
        </p:nvSpPr>
        <p:spPr>
          <a:xfrm>
            <a:off x="6353175" y="1333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3" name="Text 21"/>
          <p:cNvSpPr/>
          <p:nvPr/>
        </p:nvSpPr>
        <p:spPr>
          <a:xfrm>
            <a:off x="6610350" y="1295400"/>
            <a:ext cx="5162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Chuyển Đổi Tường Minh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24600" y="1676400"/>
            <a:ext cx="5334000" cy="952500"/>
          </a:xfrm>
          <a:custGeom>
            <a:avLst/>
            <a:gdLst/>
            <a:ahLst/>
            <a:cxnLst/>
            <a:rect l="l" t="t" r="r" b="b"/>
            <a:pathLst>
              <a:path w="5334000" h="952500">
                <a:moveTo>
                  <a:pt x="38100" y="0"/>
                </a:moveTo>
                <a:lnTo>
                  <a:pt x="5295900" y="0"/>
                </a:lnTo>
                <a:cubicBezTo>
                  <a:pt x="5316928" y="0"/>
                  <a:pt x="5334000" y="17072"/>
                  <a:pt x="5334000" y="38100"/>
                </a:cubicBezTo>
                <a:lnTo>
                  <a:pt x="5334000" y="914400"/>
                </a:lnTo>
                <a:cubicBezTo>
                  <a:pt x="5334000" y="935428"/>
                  <a:pt x="5316928" y="952500"/>
                  <a:pt x="5295900" y="952500"/>
                </a:cubicBezTo>
                <a:lnTo>
                  <a:pt x="38100" y="952500"/>
                </a:lnTo>
                <a:cubicBezTo>
                  <a:pt x="17072" y="952500"/>
                  <a:pt x="0" y="935428"/>
                  <a:pt x="0" y="914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6438900" y="17907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Định Nghĩa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438900" y="2057400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Lập trình viên chủ động ép kiểu sử dụng cú pháp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(type)variable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. Cần thiết khi chuyển từ kiểu lớn sang kiểu nhỏ.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324600" y="2705100"/>
            <a:ext cx="5334000" cy="1390650"/>
          </a:xfrm>
          <a:custGeom>
            <a:avLst/>
            <a:gdLst/>
            <a:ahLst/>
            <a:cxnLst/>
            <a:rect l="l" t="t" r="r" b="b"/>
            <a:pathLst>
              <a:path w="5334000" h="1390650">
                <a:moveTo>
                  <a:pt x="38104" y="0"/>
                </a:moveTo>
                <a:lnTo>
                  <a:pt x="5295896" y="0"/>
                </a:lnTo>
                <a:cubicBezTo>
                  <a:pt x="5316940" y="0"/>
                  <a:pt x="5334000" y="17060"/>
                  <a:pt x="5334000" y="38104"/>
                </a:cubicBezTo>
                <a:lnTo>
                  <a:pt x="5334000" y="1352546"/>
                </a:lnTo>
                <a:cubicBezTo>
                  <a:pt x="5334000" y="1373590"/>
                  <a:pt x="5316940" y="1390650"/>
                  <a:pt x="5295896" y="1390650"/>
                </a:cubicBezTo>
                <a:lnTo>
                  <a:pt x="38104" y="1390650"/>
                </a:lnTo>
                <a:cubicBezTo>
                  <a:pt x="17060" y="1390650"/>
                  <a:pt x="0" y="1373590"/>
                  <a:pt x="0" y="1352546"/>
                </a:cubicBezTo>
                <a:lnTo>
                  <a:pt x="0" y="38104"/>
                </a:lnTo>
                <a:cubicBezTo>
                  <a:pt x="0" y="17060"/>
                  <a:pt x="17060" y="0"/>
                  <a:pt x="38104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6438900" y="28194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Cú Pháp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53188" y="3124200"/>
            <a:ext cx="5091113" cy="381000"/>
          </a:xfrm>
          <a:custGeom>
            <a:avLst/>
            <a:gdLst/>
            <a:ahLst/>
            <a:cxnLst/>
            <a:rect l="l" t="t" r="r" b="b"/>
            <a:pathLst>
              <a:path w="5091113" h="381000">
                <a:moveTo>
                  <a:pt x="28575" y="0"/>
                </a:moveTo>
                <a:lnTo>
                  <a:pt x="5053013" y="0"/>
                </a:lnTo>
                <a:cubicBezTo>
                  <a:pt x="5074040" y="0"/>
                  <a:pt x="5091113" y="17072"/>
                  <a:pt x="5091113" y="38100"/>
                </a:cubicBezTo>
                <a:lnTo>
                  <a:pt x="5091113" y="342900"/>
                </a:lnTo>
                <a:cubicBezTo>
                  <a:pt x="5091113" y="363928"/>
                  <a:pt x="5074040" y="381000"/>
                  <a:pt x="5053013" y="381000"/>
                </a:cubicBez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30" name="Shape 28"/>
          <p:cNvSpPr/>
          <p:nvPr/>
        </p:nvSpPr>
        <p:spPr>
          <a:xfrm>
            <a:off x="6453188" y="3124200"/>
            <a:ext cx="28575" cy="381000"/>
          </a:xfrm>
          <a:custGeom>
            <a:avLst/>
            <a:gdLst/>
            <a:ahLst/>
            <a:cxnLst/>
            <a:rect l="l" t="t" r="r" b="b"/>
            <a:pathLst>
              <a:path w="28575" h="381000">
                <a:moveTo>
                  <a:pt x="28575" y="0"/>
                </a:moveTo>
                <a:lnTo>
                  <a:pt x="28575" y="0"/>
                </a:lnTo>
                <a:lnTo>
                  <a:pt x="28575" y="381000"/>
                </a:lnTo>
                <a:lnTo>
                  <a:pt x="28575" y="381000"/>
                </a:lnTo>
                <a:cubicBezTo>
                  <a:pt x="12804" y="381000"/>
                  <a:pt x="0" y="368196"/>
                  <a:pt x="0" y="3524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1" name="Text 29"/>
          <p:cNvSpPr/>
          <p:nvPr/>
        </p:nvSpPr>
        <p:spPr>
          <a:xfrm>
            <a:off x="6543675" y="3200400"/>
            <a:ext cx="500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(kiểu_dữ_liệu) biến;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57950" y="3619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3" name="Text 31"/>
          <p:cNvSpPr/>
          <p:nvPr/>
        </p:nvSpPr>
        <p:spPr>
          <a:xfrm>
            <a:off x="6686550" y="3581400"/>
            <a:ext cx="4933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Có thể gây mất dữ liệu!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38888" y="4171950"/>
            <a:ext cx="5319713" cy="1600200"/>
          </a:xfrm>
          <a:custGeom>
            <a:avLst/>
            <a:gdLst/>
            <a:ahLst/>
            <a:cxnLst/>
            <a:rect l="l" t="t" r="r" b="b"/>
            <a:pathLst>
              <a:path w="5319713" h="1600200">
                <a:moveTo>
                  <a:pt x="28575" y="0"/>
                </a:moveTo>
                <a:lnTo>
                  <a:pt x="5281612" y="0"/>
                </a:lnTo>
                <a:cubicBezTo>
                  <a:pt x="5302654" y="0"/>
                  <a:pt x="5319713" y="17058"/>
                  <a:pt x="5319713" y="38101"/>
                </a:cubicBezTo>
                <a:lnTo>
                  <a:pt x="5319713" y="1562099"/>
                </a:lnTo>
                <a:cubicBezTo>
                  <a:pt x="5319713" y="1583142"/>
                  <a:pt x="5302654" y="1600200"/>
                  <a:pt x="5281612" y="1600200"/>
                </a:cubicBezTo>
                <a:lnTo>
                  <a:pt x="28575" y="1600200"/>
                </a:lnTo>
                <a:cubicBezTo>
                  <a:pt x="12793" y="1600200"/>
                  <a:pt x="0" y="1587407"/>
                  <a:pt x="0" y="1571625"/>
                </a:cubicBezTo>
                <a:lnTo>
                  <a:pt x="0" y="28575"/>
                </a:lnTo>
                <a:cubicBezTo>
                  <a:pt x="0" y="12793"/>
                  <a:pt x="12793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35" name="Shape 33"/>
          <p:cNvSpPr/>
          <p:nvPr/>
        </p:nvSpPr>
        <p:spPr>
          <a:xfrm>
            <a:off x="6338888" y="4171950"/>
            <a:ext cx="28575" cy="1600200"/>
          </a:xfrm>
          <a:custGeom>
            <a:avLst/>
            <a:gdLst/>
            <a:ahLst/>
            <a:cxnLst/>
            <a:rect l="l" t="t" r="r" b="b"/>
            <a:pathLst>
              <a:path w="28575" h="1600200">
                <a:moveTo>
                  <a:pt x="28575" y="0"/>
                </a:moveTo>
                <a:lnTo>
                  <a:pt x="28575" y="0"/>
                </a:lnTo>
                <a:lnTo>
                  <a:pt x="28575" y="1600200"/>
                </a:lnTo>
                <a:lnTo>
                  <a:pt x="28575" y="1600200"/>
                </a:lnTo>
                <a:cubicBezTo>
                  <a:pt x="12804" y="1600200"/>
                  <a:pt x="0" y="1587396"/>
                  <a:pt x="0" y="15716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6" name="Text 34"/>
          <p:cNvSpPr/>
          <p:nvPr/>
        </p:nvSpPr>
        <p:spPr>
          <a:xfrm>
            <a:off x="6467475" y="4286250"/>
            <a:ext cx="51530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f = 9.7;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Ép float → int (cắt phần thập phân)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i = 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)f;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i = 9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a = 5, b = 2;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Ép để chia lấy kết quả thực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r = 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float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)a / b;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2.5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5763" y="6005513"/>
            <a:ext cx="5629275" cy="466725"/>
          </a:xfrm>
          <a:custGeom>
            <a:avLst/>
            <a:gdLst/>
            <a:ahLst/>
            <a:cxnLst/>
            <a:rect l="l" t="t" r="r" b="b"/>
            <a:pathLst>
              <a:path w="5629275" h="466725">
                <a:moveTo>
                  <a:pt x="76202" y="0"/>
                </a:moveTo>
                <a:lnTo>
                  <a:pt x="5553073" y="0"/>
                </a:lnTo>
                <a:cubicBezTo>
                  <a:pt x="5595158" y="0"/>
                  <a:pt x="5629275" y="34117"/>
                  <a:pt x="5629275" y="76202"/>
                </a:cubicBezTo>
                <a:lnTo>
                  <a:pt x="5629275" y="390523"/>
                </a:lnTo>
                <a:cubicBezTo>
                  <a:pt x="5629275" y="432608"/>
                  <a:pt x="5595158" y="466725"/>
                  <a:pt x="55530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523875" y="6162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9" name="Text 37"/>
          <p:cNvSpPr/>
          <p:nvPr/>
        </p:nvSpPr>
        <p:spPr>
          <a:xfrm>
            <a:off x="752475" y="6124575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Implicit: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 toàn, không mất dữ liệu, tự động.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963" y="6005513"/>
            <a:ext cx="5629275" cy="466725"/>
          </a:xfrm>
          <a:custGeom>
            <a:avLst/>
            <a:gdLst/>
            <a:ahLst/>
            <a:cxnLst/>
            <a:rect l="l" t="t" r="r" b="b"/>
            <a:pathLst>
              <a:path w="5629275" h="466725">
                <a:moveTo>
                  <a:pt x="76202" y="0"/>
                </a:moveTo>
                <a:lnTo>
                  <a:pt x="5553073" y="0"/>
                </a:lnTo>
                <a:cubicBezTo>
                  <a:pt x="5595158" y="0"/>
                  <a:pt x="5629275" y="34117"/>
                  <a:pt x="5629275" y="76202"/>
                </a:cubicBezTo>
                <a:lnTo>
                  <a:pt x="5629275" y="390523"/>
                </a:lnTo>
                <a:cubicBezTo>
                  <a:pt x="5629275" y="432608"/>
                  <a:pt x="5595158" y="466725"/>
                  <a:pt x="5553073" y="466725"/>
                </a:cubicBezTo>
                <a:lnTo>
                  <a:pt x="76202" y="466725"/>
                </a:lnTo>
                <a:cubicBezTo>
                  <a:pt x="34117" y="466725"/>
                  <a:pt x="0" y="432608"/>
                  <a:pt x="0" y="390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1270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15075" y="6162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40481"/>
                </a:moveTo>
                <a:cubicBezTo>
                  <a:pt x="80159" y="40481"/>
                  <a:pt x="83344" y="43666"/>
                  <a:pt x="83344" y="47625"/>
                </a:cubicBezTo>
                <a:lnTo>
                  <a:pt x="83344" y="80962"/>
                </a:lnTo>
                <a:cubicBezTo>
                  <a:pt x="83344" y="84921"/>
                  <a:pt x="80159" y="88106"/>
                  <a:pt x="76200" y="88106"/>
                </a:cubicBezTo>
                <a:cubicBezTo>
                  <a:pt x="72241" y="88106"/>
                  <a:pt x="69056" y="84921"/>
                  <a:pt x="69056" y="80962"/>
                </a:cubicBezTo>
                <a:lnTo>
                  <a:pt x="69056" y="47625"/>
                </a:lnTo>
                <a:cubicBezTo>
                  <a:pt x="69056" y="43666"/>
                  <a:pt x="72241" y="40481"/>
                  <a:pt x="76200" y="40481"/>
                </a:cubicBezTo>
                <a:close/>
                <a:moveTo>
                  <a:pt x="68253" y="104775"/>
                </a:moveTo>
                <a:cubicBezTo>
                  <a:pt x="68072" y="101825"/>
                  <a:pt x="69543" y="99018"/>
                  <a:pt x="72072" y="97489"/>
                </a:cubicBezTo>
                <a:cubicBezTo>
                  <a:pt x="74601" y="95959"/>
                  <a:pt x="77770" y="95959"/>
                  <a:pt x="80298" y="97489"/>
                </a:cubicBezTo>
                <a:cubicBezTo>
                  <a:pt x="82827" y="99018"/>
                  <a:pt x="84298" y="101825"/>
                  <a:pt x="84118" y="104775"/>
                </a:cubicBezTo>
                <a:cubicBezTo>
                  <a:pt x="84298" y="107725"/>
                  <a:pt x="82827" y="110532"/>
                  <a:pt x="80298" y="112061"/>
                </a:cubicBezTo>
                <a:cubicBezTo>
                  <a:pt x="77770" y="113591"/>
                  <a:pt x="74601" y="113591"/>
                  <a:pt x="72072" y="112061"/>
                </a:cubicBezTo>
                <a:cubicBezTo>
                  <a:pt x="69543" y="110532"/>
                  <a:pt x="68072" y="107725"/>
                  <a:pt x="68253" y="10477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2" name="Text 40"/>
          <p:cNvSpPr/>
          <p:nvPr/>
        </p:nvSpPr>
        <p:spPr>
          <a:xfrm>
            <a:off x="6543675" y="6124575"/>
            <a:ext cx="521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Explicit: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Cần cẩn thận, có thể mất dữ liệu.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6b1059689218b7da7375cf776e70133d95e63c38.jpg">    </p:cNvPr>
          <p:cNvPicPr>
            <a:picLocks noChangeAspect="1"/>
          </p:cNvPicPr>
          <p:nvPr/>
        </p:nvPicPr>
        <p:blipFill>
          <a:blip r:embed="rId1">
            <a:alphaModFix amt="25000"/>
          </a:blip>
          <a:srcRect l="0" r="0"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4A7C59">
                  <a:alpha val="3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26682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" name="Shape 2"/>
          <p:cNvSpPr/>
          <p:nvPr/>
        </p:nvSpPr>
        <p:spPr>
          <a:xfrm>
            <a:off x="569119" y="1476375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32147" y="131132"/>
                </a:moveTo>
                <a:lnTo>
                  <a:pt x="172254" y="188796"/>
                </a:lnTo>
                <a:cubicBezTo>
                  <a:pt x="178817" y="191475"/>
                  <a:pt x="185782" y="192881"/>
                  <a:pt x="192881" y="192881"/>
                </a:cubicBezTo>
                <a:cubicBezTo>
                  <a:pt x="199980" y="192881"/>
                  <a:pt x="206946" y="191475"/>
                  <a:pt x="213509" y="188796"/>
                </a:cubicBezTo>
                <a:lnTo>
                  <a:pt x="375851" y="121957"/>
                </a:lnTo>
                <a:cubicBezTo>
                  <a:pt x="381878" y="119479"/>
                  <a:pt x="385763" y="113653"/>
                  <a:pt x="385763" y="107156"/>
                </a:cubicBezTo>
                <a:cubicBezTo>
                  <a:pt x="385763" y="100660"/>
                  <a:pt x="381878" y="94833"/>
                  <a:pt x="375851" y="92355"/>
                </a:cubicBezTo>
                <a:lnTo>
                  <a:pt x="213509" y="25517"/>
                </a:lnTo>
                <a:cubicBezTo>
                  <a:pt x="206946" y="22838"/>
                  <a:pt x="199980" y="21431"/>
                  <a:pt x="192881" y="21431"/>
                </a:cubicBezTo>
                <a:cubicBezTo>
                  <a:pt x="185782" y="21431"/>
                  <a:pt x="178817" y="22838"/>
                  <a:pt x="172254" y="25517"/>
                </a:cubicBezTo>
                <a:lnTo>
                  <a:pt x="9912" y="92355"/>
                </a:lnTo>
                <a:cubicBezTo>
                  <a:pt x="3884" y="94833"/>
                  <a:pt x="0" y="100660"/>
                  <a:pt x="0" y="107156"/>
                </a:cubicBezTo>
                <a:lnTo>
                  <a:pt x="0" y="305395"/>
                </a:lnTo>
                <a:cubicBezTo>
                  <a:pt x="0" y="314303"/>
                  <a:pt x="7166" y="321469"/>
                  <a:pt x="16073" y="321469"/>
                </a:cubicBezTo>
                <a:cubicBezTo>
                  <a:pt x="24981" y="321469"/>
                  <a:pt x="32147" y="314303"/>
                  <a:pt x="32147" y="305395"/>
                </a:cubicBezTo>
                <a:lnTo>
                  <a:pt x="32147" y="131132"/>
                </a:lnTo>
                <a:close/>
                <a:moveTo>
                  <a:pt x="64294" y="179152"/>
                </a:moveTo>
                <a:lnTo>
                  <a:pt x="64294" y="257175"/>
                </a:lnTo>
                <a:cubicBezTo>
                  <a:pt x="64294" y="292671"/>
                  <a:pt x="121890" y="321469"/>
                  <a:pt x="192881" y="321469"/>
                </a:cubicBezTo>
                <a:cubicBezTo>
                  <a:pt x="263872" y="321469"/>
                  <a:pt x="321469" y="292671"/>
                  <a:pt x="321469" y="257175"/>
                </a:cubicBezTo>
                <a:lnTo>
                  <a:pt x="321469" y="179085"/>
                </a:lnTo>
                <a:lnTo>
                  <a:pt x="225765" y="218532"/>
                </a:lnTo>
                <a:cubicBezTo>
                  <a:pt x="215317" y="222818"/>
                  <a:pt x="204200" y="225028"/>
                  <a:pt x="192881" y="225028"/>
                </a:cubicBezTo>
                <a:cubicBezTo>
                  <a:pt x="181563" y="225028"/>
                  <a:pt x="170445" y="222818"/>
                  <a:pt x="159998" y="218532"/>
                </a:cubicBezTo>
                <a:lnTo>
                  <a:pt x="64294" y="179085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381000" y="2181225"/>
            <a:ext cx="5638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Tổng Kết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279082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8" name="Shape 5"/>
          <p:cNvSpPr/>
          <p:nvPr/>
        </p:nvSpPr>
        <p:spPr>
          <a:xfrm>
            <a:off x="404813" y="30956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9" name="Text 6"/>
          <p:cNvSpPr/>
          <p:nvPr/>
        </p:nvSpPr>
        <p:spPr>
          <a:xfrm>
            <a:off x="709613" y="3057525"/>
            <a:ext cx="4991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Hiểu rõ kiểu dữ liệu là nền tảng quan trọng để lập trình C hiệu quả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04813" y="35147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1" name="Text 8"/>
          <p:cNvSpPr/>
          <p:nvPr/>
        </p:nvSpPr>
        <p:spPr>
          <a:xfrm>
            <a:off x="709613" y="3476625"/>
            <a:ext cx="51625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Chọn đúng kiểu dữ liệu giúp tối ưu bộ nhớ và đảm bảo độ chính xác tính toán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04813" y="42005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13" name="Text 10"/>
          <p:cNvSpPr/>
          <p:nvPr/>
        </p:nvSpPr>
        <p:spPr>
          <a:xfrm>
            <a:off x="709613" y="4162425"/>
            <a:ext cx="4895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Nắm vững các phép toán và chuyển đổi kiểu để tránh lỗi runtime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5763" y="4738688"/>
            <a:ext cx="2781300" cy="847725"/>
          </a:xfrm>
          <a:custGeom>
            <a:avLst/>
            <a:gdLst/>
            <a:ahLst/>
            <a:cxnLst/>
            <a:rect l="l" t="t" r="r" b="b"/>
            <a:pathLst>
              <a:path w="2781300" h="847725">
                <a:moveTo>
                  <a:pt x="76202" y="0"/>
                </a:moveTo>
                <a:lnTo>
                  <a:pt x="2705098" y="0"/>
                </a:lnTo>
                <a:cubicBezTo>
                  <a:pt x="2747155" y="0"/>
                  <a:pt x="2781300" y="34145"/>
                  <a:pt x="2781300" y="76202"/>
                </a:cubicBezTo>
                <a:lnTo>
                  <a:pt x="2781300" y="771523"/>
                </a:lnTo>
                <a:cubicBezTo>
                  <a:pt x="2781300" y="813580"/>
                  <a:pt x="2747155" y="847725"/>
                  <a:pt x="2705098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252A">
              <a:alpha val="80000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42925" y="4895850"/>
            <a:ext cx="2543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Kiểu Số Nguyên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42925" y="5162550"/>
            <a:ext cx="25622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char, short, int, long, long long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329880" y="4738688"/>
            <a:ext cx="2409825" cy="847725"/>
          </a:xfrm>
          <a:custGeom>
            <a:avLst/>
            <a:gdLst/>
            <a:ahLst/>
            <a:cxnLst/>
            <a:rect l="l" t="t" r="r" b="b"/>
            <a:pathLst>
              <a:path w="2409825" h="847725">
                <a:moveTo>
                  <a:pt x="76202" y="0"/>
                </a:moveTo>
                <a:lnTo>
                  <a:pt x="2333623" y="0"/>
                </a:lnTo>
                <a:cubicBezTo>
                  <a:pt x="2375680" y="0"/>
                  <a:pt x="2409825" y="34145"/>
                  <a:pt x="2409825" y="76202"/>
                </a:cubicBezTo>
                <a:lnTo>
                  <a:pt x="2409825" y="771523"/>
                </a:lnTo>
                <a:cubicBezTo>
                  <a:pt x="2409825" y="813580"/>
                  <a:pt x="2375680" y="847725"/>
                  <a:pt x="2333623" y="847725"/>
                </a:cubicBezTo>
                <a:lnTo>
                  <a:pt x="76202" y="847725"/>
                </a:lnTo>
                <a:cubicBezTo>
                  <a:pt x="34145" y="847725"/>
                  <a:pt x="0" y="813580"/>
                  <a:pt x="0" y="771523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252A">
              <a:alpha val="80000"/>
            </a:srgbClr>
          </a:solidFill>
          <a:ln w="1270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3487043" y="4895850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Kiểu Dấu Phẩy Động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487043" y="5162550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float, double, long double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091238" y="2209800"/>
            <a:ext cx="9525" cy="2438400"/>
          </a:xfrm>
          <a:custGeom>
            <a:avLst/>
            <a:gdLst/>
            <a:ahLst/>
            <a:cxnLst/>
            <a:rect l="l" t="t" r="r" b="b"/>
            <a:pathLst>
              <a:path w="9525" h="2438400">
                <a:moveTo>
                  <a:pt x="0" y="0"/>
                </a:moveTo>
                <a:lnTo>
                  <a:pt x="9525" y="0"/>
                </a:lnTo>
                <a:lnTo>
                  <a:pt x="9525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solidFill>
            <a:srgbClr val="5D737E">
              <a:alpha val="3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6410325" y="2328863"/>
            <a:ext cx="5400675" cy="1495425"/>
          </a:xfrm>
          <a:custGeom>
            <a:avLst/>
            <a:gdLst/>
            <a:ahLst/>
            <a:cxnLst/>
            <a:rect l="l" t="t" r="r" b="b"/>
            <a:pathLst>
              <a:path w="5400675" h="1495425">
                <a:moveTo>
                  <a:pt x="76207" y="0"/>
                </a:moveTo>
                <a:lnTo>
                  <a:pt x="5324468" y="0"/>
                </a:lnTo>
                <a:cubicBezTo>
                  <a:pt x="5366556" y="0"/>
                  <a:pt x="5400675" y="34119"/>
                  <a:pt x="5400675" y="76207"/>
                </a:cubicBezTo>
                <a:lnTo>
                  <a:pt x="5400675" y="1419218"/>
                </a:lnTo>
                <a:cubicBezTo>
                  <a:pt x="5400675" y="1461306"/>
                  <a:pt x="5366556" y="1495425"/>
                  <a:pt x="5324468" y="1495425"/>
                </a:cubicBezTo>
                <a:lnTo>
                  <a:pt x="76207" y="1495425"/>
                </a:lnTo>
                <a:cubicBezTo>
                  <a:pt x="34119" y="1495425"/>
                  <a:pt x="0" y="1461306"/>
                  <a:pt x="0" y="1419218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22252A">
              <a:alpha val="80000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643688" y="2562225"/>
            <a:ext cx="50482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Phép Toán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672263" y="30575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76200" y="19050"/>
                </a:moveTo>
                <a:cubicBezTo>
                  <a:pt x="76200" y="13781"/>
                  <a:pt x="71944" y="9525"/>
                  <a:pt x="66675" y="9525"/>
                </a:cubicBezTo>
                <a:cubicBezTo>
                  <a:pt x="61406" y="9525"/>
                  <a:pt x="57150" y="13781"/>
                  <a:pt x="57150" y="19050"/>
                </a:cubicBezTo>
                <a:lnTo>
                  <a:pt x="57150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57150" y="85725"/>
                </a:lnTo>
                <a:lnTo>
                  <a:pt x="57150" y="133350"/>
                </a:lnTo>
                <a:cubicBezTo>
                  <a:pt x="57150" y="138619"/>
                  <a:pt x="61406" y="142875"/>
                  <a:pt x="66675" y="142875"/>
                </a:cubicBezTo>
                <a:cubicBezTo>
                  <a:pt x="71944" y="142875"/>
                  <a:pt x="76200" y="138619"/>
                  <a:pt x="76200" y="133350"/>
                </a:cubicBezTo>
                <a:lnTo>
                  <a:pt x="76200" y="85725"/>
                </a:lnTo>
                <a:lnTo>
                  <a:pt x="123825" y="85725"/>
                </a:lnTo>
                <a:cubicBezTo>
                  <a:pt x="129094" y="85725"/>
                  <a:pt x="133350" y="81469"/>
                  <a:pt x="133350" y="76200"/>
                </a:cubicBezTo>
                <a:cubicBezTo>
                  <a:pt x="133350" y="70931"/>
                  <a:pt x="129094" y="66675"/>
                  <a:pt x="123825" y="66675"/>
                </a:cubicBezTo>
                <a:lnTo>
                  <a:pt x="76200" y="66675"/>
                </a:lnTo>
                <a:lnTo>
                  <a:pt x="76200" y="19050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4" name="Text 21"/>
          <p:cNvSpPr/>
          <p:nvPr/>
        </p:nvSpPr>
        <p:spPr>
          <a:xfrm>
            <a:off x="6910388" y="3019425"/>
            <a:ext cx="130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học: +, -, *, /, %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9165431" y="30575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6" name="Text 23"/>
          <p:cNvSpPr/>
          <p:nvPr/>
        </p:nvSpPr>
        <p:spPr>
          <a:xfrm>
            <a:off x="9432131" y="3019425"/>
            <a:ext cx="1323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Quan hệ: ==, !=, &gt;, &lt;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662738" y="3400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2388" y="7144"/>
                </a:moveTo>
                <a:cubicBezTo>
                  <a:pt x="52388" y="3185"/>
                  <a:pt x="49203" y="0"/>
                  <a:pt x="45244" y="0"/>
                </a:cubicBezTo>
                <a:cubicBezTo>
                  <a:pt x="41285" y="0"/>
                  <a:pt x="38100" y="3185"/>
                  <a:pt x="38100" y="7144"/>
                </a:cubicBezTo>
                <a:lnTo>
                  <a:pt x="38100" y="19050"/>
                </a:lnTo>
                <a:cubicBezTo>
                  <a:pt x="27593" y="19050"/>
                  <a:pt x="19050" y="27593"/>
                  <a:pt x="19050" y="38100"/>
                </a:cubicBezTo>
                <a:lnTo>
                  <a:pt x="7144" y="38100"/>
                </a:lnTo>
                <a:cubicBezTo>
                  <a:pt x="3185" y="38100"/>
                  <a:pt x="0" y="41285"/>
                  <a:pt x="0" y="45244"/>
                </a:cubicBezTo>
                <a:cubicBezTo>
                  <a:pt x="0" y="49203"/>
                  <a:pt x="3185" y="52388"/>
                  <a:pt x="7144" y="52388"/>
                </a:cubicBezTo>
                <a:lnTo>
                  <a:pt x="19050" y="52388"/>
                </a:lnTo>
                <a:lnTo>
                  <a:pt x="19050" y="69056"/>
                </a:lnTo>
                <a:lnTo>
                  <a:pt x="7144" y="69056"/>
                </a:lnTo>
                <a:cubicBezTo>
                  <a:pt x="3185" y="69056"/>
                  <a:pt x="0" y="72241"/>
                  <a:pt x="0" y="76200"/>
                </a:cubicBezTo>
                <a:cubicBezTo>
                  <a:pt x="0" y="80159"/>
                  <a:pt x="3185" y="83344"/>
                  <a:pt x="7144" y="83344"/>
                </a:cubicBezTo>
                <a:lnTo>
                  <a:pt x="19050" y="83344"/>
                </a:lnTo>
                <a:lnTo>
                  <a:pt x="19050" y="100013"/>
                </a:lnTo>
                <a:lnTo>
                  <a:pt x="7144" y="100013"/>
                </a:lnTo>
                <a:cubicBezTo>
                  <a:pt x="3185" y="100013"/>
                  <a:pt x="0" y="103197"/>
                  <a:pt x="0" y="107156"/>
                </a:cubicBezTo>
                <a:cubicBezTo>
                  <a:pt x="0" y="111115"/>
                  <a:pt x="3185" y="114300"/>
                  <a:pt x="7144" y="114300"/>
                </a:cubicBezTo>
                <a:lnTo>
                  <a:pt x="19050" y="114300"/>
                </a:lnTo>
                <a:cubicBezTo>
                  <a:pt x="19050" y="124807"/>
                  <a:pt x="27593" y="133350"/>
                  <a:pt x="38100" y="133350"/>
                </a:cubicBezTo>
                <a:lnTo>
                  <a:pt x="38100" y="145256"/>
                </a:lnTo>
                <a:cubicBezTo>
                  <a:pt x="38100" y="149215"/>
                  <a:pt x="41285" y="152400"/>
                  <a:pt x="45244" y="152400"/>
                </a:cubicBezTo>
                <a:cubicBezTo>
                  <a:pt x="49203" y="152400"/>
                  <a:pt x="52388" y="149215"/>
                  <a:pt x="52388" y="145256"/>
                </a:cubicBezTo>
                <a:lnTo>
                  <a:pt x="52388" y="133350"/>
                </a:lnTo>
                <a:lnTo>
                  <a:pt x="69056" y="133350"/>
                </a:lnTo>
                <a:lnTo>
                  <a:pt x="69056" y="145256"/>
                </a:lnTo>
                <a:cubicBezTo>
                  <a:pt x="69056" y="149215"/>
                  <a:pt x="72241" y="152400"/>
                  <a:pt x="76200" y="152400"/>
                </a:cubicBezTo>
                <a:cubicBezTo>
                  <a:pt x="80159" y="152400"/>
                  <a:pt x="83344" y="149215"/>
                  <a:pt x="83344" y="145256"/>
                </a:cubicBezTo>
                <a:lnTo>
                  <a:pt x="83344" y="133350"/>
                </a:lnTo>
                <a:lnTo>
                  <a:pt x="100013" y="133350"/>
                </a:lnTo>
                <a:lnTo>
                  <a:pt x="100013" y="145256"/>
                </a:lnTo>
                <a:cubicBezTo>
                  <a:pt x="100013" y="149215"/>
                  <a:pt x="103197" y="152400"/>
                  <a:pt x="107156" y="152400"/>
                </a:cubicBezTo>
                <a:cubicBezTo>
                  <a:pt x="111115" y="152400"/>
                  <a:pt x="114300" y="149215"/>
                  <a:pt x="114300" y="145256"/>
                </a:cubicBezTo>
                <a:lnTo>
                  <a:pt x="114300" y="133350"/>
                </a:lnTo>
                <a:cubicBezTo>
                  <a:pt x="124807" y="133350"/>
                  <a:pt x="133350" y="124807"/>
                  <a:pt x="133350" y="114300"/>
                </a:cubicBezTo>
                <a:lnTo>
                  <a:pt x="145256" y="114300"/>
                </a:lnTo>
                <a:cubicBezTo>
                  <a:pt x="149215" y="114300"/>
                  <a:pt x="152400" y="111115"/>
                  <a:pt x="152400" y="107156"/>
                </a:cubicBezTo>
                <a:cubicBezTo>
                  <a:pt x="152400" y="103197"/>
                  <a:pt x="149215" y="100013"/>
                  <a:pt x="145256" y="100013"/>
                </a:cubicBezTo>
                <a:lnTo>
                  <a:pt x="133350" y="100013"/>
                </a:lnTo>
                <a:lnTo>
                  <a:pt x="133350" y="83344"/>
                </a:lnTo>
                <a:lnTo>
                  <a:pt x="145256" y="83344"/>
                </a:lnTo>
                <a:cubicBezTo>
                  <a:pt x="149215" y="83344"/>
                  <a:pt x="152400" y="80159"/>
                  <a:pt x="152400" y="76200"/>
                </a:cubicBezTo>
                <a:cubicBezTo>
                  <a:pt x="152400" y="72241"/>
                  <a:pt x="149215" y="69056"/>
                  <a:pt x="145256" y="69056"/>
                </a:cubicBezTo>
                <a:lnTo>
                  <a:pt x="133350" y="69056"/>
                </a:lnTo>
                <a:lnTo>
                  <a:pt x="133350" y="52388"/>
                </a:lnTo>
                <a:lnTo>
                  <a:pt x="145256" y="52388"/>
                </a:lnTo>
                <a:cubicBezTo>
                  <a:pt x="149215" y="52388"/>
                  <a:pt x="152400" y="49203"/>
                  <a:pt x="152400" y="45244"/>
                </a:cubicBezTo>
                <a:cubicBezTo>
                  <a:pt x="152400" y="41285"/>
                  <a:pt x="149215" y="38100"/>
                  <a:pt x="145256" y="38100"/>
                </a:cubicBez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14300" y="7144"/>
                </a:lnTo>
                <a:cubicBezTo>
                  <a:pt x="114300" y="3185"/>
                  <a:pt x="111115" y="0"/>
                  <a:pt x="107156" y="0"/>
                </a:cubicBezTo>
                <a:cubicBezTo>
                  <a:pt x="103197" y="0"/>
                  <a:pt x="100013" y="3185"/>
                  <a:pt x="100013" y="7144"/>
                </a:cubicBezTo>
                <a:lnTo>
                  <a:pt x="100013" y="19050"/>
                </a:lnTo>
                <a:lnTo>
                  <a:pt x="83344" y="19050"/>
                </a:lnTo>
                <a:lnTo>
                  <a:pt x="83344" y="7144"/>
                </a:lnTo>
                <a:cubicBezTo>
                  <a:pt x="83344" y="3185"/>
                  <a:pt x="80159" y="0"/>
                  <a:pt x="76200" y="0"/>
                </a:cubicBezTo>
                <a:cubicBezTo>
                  <a:pt x="72241" y="0"/>
                  <a:pt x="69056" y="3185"/>
                  <a:pt x="69056" y="7144"/>
                </a:cubicBezTo>
                <a:lnTo>
                  <a:pt x="69056" y="19050"/>
                </a:lnTo>
                <a:lnTo>
                  <a:pt x="52388" y="19050"/>
                </a:lnTo>
                <a:lnTo>
                  <a:pt x="52388" y="7144"/>
                </a:lnTo>
                <a:close/>
                <a:moveTo>
                  <a:pt x="47625" y="38100"/>
                </a:moveTo>
                <a:lnTo>
                  <a:pt x="104775" y="38100"/>
                </a:lnTo>
                <a:cubicBezTo>
                  <a:pt x="110044" y="38100"/>
                  <a:pt x="114300" y="42356"/>
                  <a:pt x="114300" y="47625"/>
                </a:cubicBezTo>
                <a:lnTo>
                  <a:pt x="114300" y="104775"/>
                </a:lnTo>
                <a:cubicBezTo>
                  <a:pt x="114300" y="110044"/>
                  <a:pt x="110044" y="114300"/>
                  <a:pt x="104775" y="114300"/>
                </a:cubicBezTo>
                <a:lnTo>
                  <a:pt x="47625" y="114300"/>
                </a:lnTo>
                <a:cubicBezTo>
                  <a:pt x="42356" y="114300"/>
                  <a:pt x="38100" y="110044"/>
                  <a:pt x="38100" y="104775"/>
                </a:cubicBezTo>
                <a:lnTo>
                  <a:pt x="38100" y="47625"/>
                </a:lnTo>
                <a:cubicBezTo>
                  <a:pt x="38100" y="42356"/>
                  <a:pt x="42356" y="38100"/>
                  <a:pt x="47625" y="38100"/>
                </a:cubicBezTo>
                <a:close/>
                <a:moveTo>
                  <a:pt x="52388" y="52388"/>
                </a:moveTo>
                <a:lnTo>
                  <a:pt x="52388" y="100013"/>
                </a:lnTo>
                <a:lnTo>
                  <a:pt x="100013" y="100013"/>
                </a:lnTo>
                <a:lnTo>
                  <a:pt x="100013" y="52388"/>
                </a:lnTo>
                <a:lnTo>
                  <a:pt x="52388" y="52388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8" name="Text 25"/>
          <p:cNvSpPr/>
          <p:nvPr/>
        </p:nvSpPr>
        <p:spPr>
          <a:xfrm>
            <a:off x="6910388" y="3362325"/>
            <a:ext cx="1114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Bitwise: &amp;, |, ^, ~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9184481" y="34004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3813"/>
                </a:moveTo>
                <a:cubicBezTo>
                  <a:pt x="0" y="15925"/>
                  <a:pt x="6400" y="9525"/>
                  <a:pt x="14288" y="9525"/>
                </a:cubicBezTo>
                <a:lnTo>
                  <a:pt x="42863" y="9525"/>
                </a:lnTo>
                <a:cubicBezTo>
                  <a:pt x="50750" y="9525"/>
                  <a:pt x="57150" y="15925"/>
                  <a:pt x="57150" y="23813"/>
                </a:cubicBezTo>
                <a:lnTo>
                  <a:pt x="57150" y="28575"/>
                </a:lnTo>
                <a:lnTo>
                  <a:pt x="95250" y="28575"/>
                </a:lnTo>
                <a:lnTo>
                  <a:pt x="95250" y="23813"/>
                </a:lnTo>
                <a:cubicBezTo>
                  <a:pt x="95250" y="15925"/>
                  <a:pt x="101650" y="9525"/>
                  <a:pt x="109537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52388"/>
                </a:lnTo>
                <a:cubicBezTo>
                  <a:pt x="152400" y="60275"/>
                  <a:pt x="146000" y="66675"/>
                  <a:pt x="138113" y="66675"/>
                </a:cubicBezTo>
                <a:lnTo>
                  <a:pt x="109537" y="66675"/>
                </a:lnTo>
                <a:cubicBezTo>
                  <a:pt x="101650" y="66675"/>
                  <a:pt x="95250" y="60275"/>
                  <a:pt x="95250" y="52388"/>
                </a:cubicBezTo>
                <a:lnTo>
                  <a:pt x="95250" y="47625"/>
                </a:lnTo>
                <a:lnTo>
                  <a:pt x="57150" y="47625"/>
                </a:lnTo>
                <a:lnTo>
                  <a:pt x="57150" y="52388"/>
                </a:lnTo>
                <a:cubicBezTo>
                  <a:pt x="57150" y="54560"/>
                  <a:pt x="56644" y="56644"/>
                  <a:pt x="55781" y="58489"/>
                </a:cubicBezTo>
                <a:lnTo>
                  <a:pt x="76200" y="85725"/>
                </a:lnTo>
                <a:lnTo>
                  <a:pt x="100013" y="85725"/>
                </a:lnTo>
                <a:cubicBezTo>
                  <a:pt x="107900" y="85725"/>
                  <a:pt x="114300" y="92125"/>
                  <a:pt x="114300" y="100013"/>
                </a:cubicBezTo>
                <a:lnTo>
                  <a:pt x="114300" y="128588"/>
                </a:lnTo>
                <a:cubicBezTo>
                  <a:pt x="114300" y="136475"/>
                  <a:pt x="107900" y="142875"/>
                  <a:pt x="100013" y="142875"/>
                </a:cubicBezTo>
                <a:lnTo>
                  <a:pt x="71438" y="142875"/>
                </a:lnTo>
                <a:cubicBezTo>
                  <a:pt x="63550" y="142875"/>
                  <a:pt x="57150" y="136475"/>
                  <a:pt x="57150" y="128588"/>
                </a:cubicBezTo>
                <a:lnTo>
                  <a:pt x="57150" y="100013"/>
                </a:lnTo>
                <a:cubicBezTo>
                  <a:pt x="57150" y="97840"/>
                  <a:pt x="57656" y="95756"/>
                  <a:pt x="58519" y="93911"/>
                </a:cubicBezTo>
                <a:lnTo>
                  <a:pt x="38100" y="66675"/>
                </a:lnTo>
                <a:lnTo>
                  <a:pt x="14288" y="66675"/>
                </a:lnTo>
                <a:cubicBezTo>
                  <a:pt x="6400" y="66675"/>
                  <a:pt x="0" y="60275"/>
                  <a:pt x="0" y="52388"/>
                </a:cubicBezTo>
                <a:lnTo>
                  <a:pt x="0" y="23813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0" name="Text 27"/>
          <p:cNvSpPr/>
          <p:nvPr/>
        </p:nvSpPr>
        <p:spPr>
          <a:xfrm>
            <a:off x="9432131" y="3362325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Logic: &amp;&amp;, ||, !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410325" y="3986213"/>
            <a:ext cx="5400675" cy="542925"/>
          </a:xfrm>
          <a:custGeom>
            <a:avLst/>
            <a:gdLst/>
            <a:ahLst/>
            <a:cxnLst/>
            <a:rect l="l" t="t" r="r" b="b"/>
            <a:pathLst>
              <a:path w="5400675" h="542925">
                <a:moveTo>
                  <a:pt x="76200" y="0"/>
                </a:moveTo>
                <a:lnTo>
                  <a:pt x="5324475" y="0"/>
                </a:lnTo>
                <a:cubicBezTo>
                  <a:pt x="5366559" y="0"/>
                  <a:pt x="5400675" y="34116"/>
                  <a:pt x="5400675" y="76200"/>
                </a:cubicBezTo>
                <a:lnTo>
                  <a:pt x="5400675" y="466725"/>
                </a:lnTo>
                <a:cubicBezTo>
                  <a:pt x="5400675" y="508809"/>
                  <a:pt x="5366559" y="542925"/>
                  <a:pt x="5324475" y="542925"/>
                </a:cubicBezTo>
                <a:lnTo>
                  <a:pt x="76200" y="542925"/>
                </a:lnTo>
                <a:cubicBezTo>
                  <a:pt x="34116" y="542925"/>
                  <a:pt x="0" y="508809"/>
                  <a:pt x="0" y="4667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6596063" y="418147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0" y="64294"/>
                </a:moveTo>
                <a:cubicBezTo>
                  <a:pt x="0" y="44559"/>
                  <a:pt x="15984" y="28575"/>
                  <a:pt x="35719" y="28575"/>
                </a:cubicBezTo>
                <a:lnTo>
                  <a:pt x="38100" y="28575"/>
                </a:lnTo>
                <a:cubicBezTo>
                  <a:pt x="43369" y="28575"/>
                  <a:pt x="47625" y="32831"/>
                  <a:pt x="47625" y="38100"/>
                </a:cubicBezTo>
                <a:cubicBezTo>
                  <a:pt x="47625" y="43369"/>
                  <a:pt x="43369" y="47625"/>
                  <a:pt x="38100" y="47625"/>
                </a:cubicBezTo>
                <a:lnTo>
                  <a:pt x="35719" y="47625"/>
                </a:lnTo>
                <a:cubicBezTo>
                  <a:pt x="26521" y="47625"/>
                  <a:pt x="19050" y="55096"/>
                  <a:pt x="19050" y="64294"/>
                </a:cubicBezTo>
                <a:lnTo>
                  <a:pt x="19050" y="66675"/>
                </a:lnTo>
                <a:lnTo>
                  <a:pt x="38100" y="66675"/>
                </a:lnTo>
                <a:cubicBezTo>
                  <a:pt x="48607" y="66675"/>
                  <a:pt x="57150" y="75218"/>
                  <a:pt x="57150" y="85725"/>
                </a:cubicBezTo>
                <a:lnTo>
                  <a:pt x="57150" y="104775"/>
                </a:lnTo>
                <a:cubicBezTo>
                  <a:pt x="57150" y="115282"/>
                  <a:pt x="48607" y="123825"/>
                  <a:pt x="38100" y="123825"/>
                </a:cubicBezTo>
                <a:lnTo>
                  <a:pt x="19050" y="123825"/>
                </a:lnTo>
                <a:cubicBezTo>
                  <a:pt x="8543" y="123825"/>
                  <a:pt x="0" y="115282"/>
                  <a:pt x="0" y="104775"/>
                </a:cubicBezTo>
                <a:lnTo>
                  <a:pt x="0" y="64294"/>
                </a:lnTo>
                <a:close/>
                <a:moveTo>
                  <a:pt x="76200" y="64294"/>
                </a:moveTo>
                <a:cubicBezTo>
                  <a:pt x="76200" y="44559"/>
                  <a:pt x="92184" y="28575"/>
                  <a:pt x="111919" y="28575"/>
                </a:cubicBezTo>
                <a:lnTo>
                  <a:pt x="114300" y="28575"/>
                </a:lnTo>
                <a:cubicBezTo>
                  <a:pt x="119569" y="28575"/>
                  <a:pt x="123825" y="32831"/>
                  <a:pt x="123825" y="38100"/>
                </a:cubicBezTo>
                <a:cubicBezTo>
                  <a:pt x="123825" y="43369"/>
                  <a:pt x="119569" y="47625"/>
                  <a:pt x="114300" y="47625"/>
                </a:cubicBezTo>
                <a:lnTo>
                  <a:pt x="111919" y="47625"/>
                </a:lnTo>
                <a:cubicBezTo>
                  <a:pt x="102721" y="47625"/>
                  <a:pt x="95250" y="55096"/>
                  <a:pt x="95250" y="64294"/>
                </a:cubicBezTo>
                <a:lnTo>
                  <a:pt x="95250" y="66675"/>
                </a:lnTo>
                <a:lnTo>
                  <a:pt x="114300" y="66675"/>
                </a:lnTo>
                <a:cubicBezTo>
                  <a:pt x="124807" y="66675"/>
                  <a:pt x="133350" y="75218"/>
                  <a:pt x="133350" y="85725"/>
                </a:cubicBezTo>
                <a:lnTo>
                  <a:pt x="133350" y="104775"/>
                </a:lnTo>
                <a:cubicBezTo>
                  <a:pt x="133350" y="115282"/>
                  <a:pt x="124807" y="123825"/>
                  <a:pt x="114300" y="123825"/>
                </a:cubicBezTo>
                <a:lnTo>
                  <a:pt x="95250" y="123825"/>
                </a:lnTo>
                <a:cubicBezTo>
                  <a:pt x="84743" y="123825"/>
                  <a:pt x="76200" y="115282"/>
                  <a:pt x="76200" y="104775"/>
                </a:cubicBezTo>
                <a:lnTo>
                  <a:pt x="76200" y="64294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3" name="Text 30"/>
          <p:cNvSpPr/>
          <p:nvPr/>
        </p:nvSpPr>
        <p:spPr>
          <a:xfrm>
            <a:off x="6815138" y="4143375"/>
            <a:ext cx="491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"Mastering data types is the first step to mastering C programming."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Nội Dung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050" y="1447800"/>
            <a:ext cx="3638550" cy="3067050"/>
          </a:xfrm>
          <a:custGeom>
            <a:avLst/>
            <a:gdLst/>
            <a:ahLst/>
            <a:cxnLst/>
            <a:rect l="l" t="t" r="r" b="b"/>
            <a:pathLst>
              <a:path w="3638550" h="3067050">
                <a:moveTo>
                  <a:pt x="38100" y="0"/>
                </a:moveTo>
                <a:lnTo>
                  <a:pt x="3524241" y="0"/>
                </a:lnTo>
                <a:cubicBezTo>
                  <a:pt x="3587372" y="0"/>
                  <a:pt x="3638550" y="51178"/>
                  <a:pt x="3638550" y="114309"/>
                </a:cubicBezTo>
                <a:lnTo>
                  <a:pt x="3638550" y="2952741"/>
                </a:lnTo>
                <a:cubicBezTo>
                  <a:pt x="3638550" y="3015872"/>
                  <a:pt x="3587372" y="3067050"/>
                  <a:pt x="3524241" y="3067050"/>
                </a:cubicBezTo>
                <a:lnTo>
                  <a:pt x="38100" y="3067050"/>
                </a:lnTo>
                <a:cubicBezTo>
                  <a:pt x="17058" y="3067050"/>
                  <a:pt x="0" y="3049992"/>
                  <a:pt x="0" y="3028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447800"/>
            <a:ext cx="38100" cy="3067050"/>
          </a:xfrm>
          <a:custGeom>
            <a:avLst/>
            <a:gdLst/>
            <a:ahLst/>
            <a:cxnLst/>
            <a:rect l="l" t="t" r="r" b="b"/>
            <a:pathLst>
              <a:path w="38100" h="3067050">
                <a:moveTo>
                  <a:pt x="38100" y="0"/>
                </a:moveTo>
                <a:lnTo>
                  <a:pt x="38100" y="0"/>
                </a:lnTo>
                <a:lnTo>
                  <a:pt x="38100" y="3067050"/>
                </a:lnTo>
                <a:lnTo>
                  <a:pt x="38100" y="3067050"/>
                </a:lnTo>
                <a:cubicBezTo>
                  <a:pt x="17072" y="3067050"/>
                  <a:pt x="0" y="3049978"/>
                  <a:pt x="0" y="3028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6477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600075" y="16764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19200" y="1752600"/>
            <a:ext cx="1228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Tổng Quan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47700" y="2362200"/>
            <a:ext cx="3248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Phân loại và đặc điểm cơ bản của kiểu dữ liệu trong C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47700" y="3821906"/>
            <a:ext cx="3162300" cy="9525"/>
          </a:xfrm>
          <a:custGeom>
            <a:avLst/>
            <a:gdLst/>
            <a:ahLst/>
            <a:cxnLst/>
            <a:rect l="l" t="t" r="r" b="b"/>
            <a:pathLst>
              <a:path w="3162300" h="9525">
                <a:moveTo>
                  <a:pt x="0" y="0"/>
                </a:moveTo>
                <a:lnTo>
                  <a:pt x="3162300" y="0"/>
                </a:lnTo>
                <a:lnTo>
                  <a:pt x="316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5D737E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666750" y="40933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42059"/>
                </a:moveTo>
                <a:lnTo>
                  <a:pt x="76200" y="134124"/>
                </a:lnTo>
                <a:lnTo>
                  <a:pt x="76349" y="134064"/>
                </a:lnTo>
                <a:cubicBezTo>
                  <a:pt x="92601" y="127308"/>
                  <a:pt x="110044" y="123825"/>
                  <a:pt x="127635" y="123825"/>
                </a:cubicBezTo>
                <a:lnTo>
                  <a:pt x="133350" y="123825"/>
                </a:lnTo>
                <a:lnTo>
                  <a:pt x="133350" y="28575"/>
                </a:lnTo>
                <a:lnTo>
                  <a:pt x="127635" y="28575"/>
                </a:lnTo>
                <a:cubicBezTo>
                  <a:pt x="115074" y="28575"/>
                  <a:pt x="102602" y="31075"/>
                  <a:pt x="90994" y="35897"/>
                </a:cubicBezTo>
                <a:cubicBezTo>
                  <a:pt x="85993" y="37981"/>
                  <a:pt x="81052" y="40035"/>
                  <a:pt x="76200" y="42059"/>
                </a:cubicBezTo>
                <a:close/>
                <a:moveTo>
                  <a:pt x="68729" y="18306"/>
                </a:moveTo>
                <a:lnTo>
                  <a:pt x="76200" y="21431"/>
                </a:lnTo>
                <a:lnTo>
                  <a:pt x="83671" y="18306"/>
                </a:lnTo>
                <a:cubicBezTo>
                  <a:pt x="97601" y="12502"/>
                  <a:pt x="112544" y="9525"/>
                  <a:pt x="127635" y="9525"/>
                </a:cubicBezTo>
                <a:lnTo>
                  <a:pt x="138113" y="9525"/>
                </a:lnTo>
                <a:cubicBezTo>
                  <a:pt x="146000" y="9525"/>
                  <a:pt x="152400" y="15925"/>
                  <a:pt x="152400" y="23813"/>
                </a:cubicBezTo>
                <a:lnTo>
                  <a:pt x="152400" y="128588"/>
                </a:lnTo>
                <a:cubicBezTo>
                  <a:pt x="152400" y="136475"/>
                  <a:pt x="146000" y="142875"/>
                  <a:pt x="138113" y="142875"/>
                </a:cubicBezTo>
                <a:lnTo>
                  <a:pt x="127635" y="142875"/>
                </a:lnTo>
                <a:cubicBezTo>
                  <a:pt x="112544" y="142875"/>
                  <a:pt x="97601" y="145852"/>
                  <a:pt x="83671" y="151656"/>
                </a:cubicBezTo>
                <a:lnTo>
                  <a:pt x="79861" y="153233"/>
                </a:lnTo>
                <a:cubicBezTo>
                  <a:pt x="77510" y="154216"/>
                  <a:pt x="74890" y="154216"/>
                  <a:pt x="72539" y="153233"/>
                </a:cubicBezTo>
                <a:lnTo>
                  <a:pt x="68729" y="151656"/>
                </a:lnTo>
                <a:cubicBezTo>
                  <a:pt x="54799" y="145852"/>
                  <a:pt x="39856" y="142875"/>
                  <a:pt x="24765" y="142875"/>
                </a:cubicBezTo>
                <a:lnTo>
                  <a:pt x="14288" y="142875"/>
                </a:lnTo>
                <a:cubicBezTo>
                  <a:pt x="6400" y="142875"/>
                  <a:pt x="0" y="136475"/>
                  <a:pt x="0" y="128588"/>
                </a:cubicBezTo>
                <a:lnTo>
                  <a:pt x="0" y="23813"/>
                </a:lnTo>
                <a:cubicBezTo>
                  <a:pt x="0" y="15925"/>
                  <a:pt x="6400" y="9525"/>
                  <a:pt x="14288" y="9525"/>
                </a:cubicBezTo>
                <a:lnTo>
                  <a:pt x="24765" y="9525"/>
                </a:lnTo>
                <a:cubicBezTo>
                  <a:pt x="39856" y="9525"/>
                  <a:pt x="54799" y="12502"/>
                  <a:pt x="68729" y="18306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2" name="Text 10"/>
          <p:cNvSpPr/>
          <p:nvPr/>
        </p:nvSpPr>
        <p:spPr>
          <a:xfrm>
            <a:off x="914400" y="4055269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trang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86250" y="1447800"/>
            <a:ext cx="3638550" cy="3067050"/>
          </a:xfrm>
          <a:custGeom>
            <a:avLst/>
            <a:gdLst/>
            <a:ahLst/>
            <a:cxnLst/>
            <a:rect l="l" t="t" r="r" b="b"/>
            <a:pathLst>
              <a:path w="3638550" h="3067050">
                <a:moveTo>
                  <a:pt x="38100" y="0"/>
                </a:moveTo>
                <a:lnTo>
                  <a:pt x="3524241" y="0"/>
                </a:lnTo>
                <a:cubicBezTo>
                  <a:pt x="3587372" y="0"/>
                  <a:pt x="3638550" y="51178"/>
                  <a:pt x="3638550" y="114309"/>
                </a:cubicBezTo>
                <a:lnTo>
                  <a:pt x="3638550" y="2952741"/>
                </a:lnTo>
                <a:cubicBezTo>
                  <a:pt x="3638550" y="3015872"/>
                  <a:pt x="3587372" y="3067050"/>
                  <a:pt x="3524241" y="3067050"/>
                </a:cubicBezTo>
                <a:lnTo>
                  <a:pt x="38100" y="3067050"/>
                </a:lnTo>
                <a:cubicBezTo>
                  <a:pt x="17058" y="3067050"/>
                  <a:pt x="0" y="3049992"/>
                  <a:pt x="0" y="3028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14" name="Shape 12"/>
          <p:cNvSpPr/>
          <p:nvPr/>
        </p:nvSpPr>
        <p:spPr>
          <a:xfrm>
            <a:off x="4286250" y="1447800"/>
            <a:ext cx="38100" cy="3067050"/>
          </a:xfrm>
          <a:custGeom>
            <a:avLst/>
            <a:gdLst/>
            <a:ahLst/>
            <a:cxnLst/>
            <a:rect l="l" t="t" r="r" b="b"/>
            <a:pathLst>
              <a:path w="38100" h="3067050">
                <a:moveTo>
                  <a:pt x="38100" y="0"/>
                </a:moveTo>
                <a:lnTo>
                  <a:pt x="38100" y="0"/>
                </a:lnTo>
                <a:lnTo>
                  <a:pt x="38100" y="3067050"/>
                </a:lnTo>
                <a:lnTo>
                  <a:pt x="38100" y="3067050"/>
                </a:lnTo>
                <a:cubicBezTo>
                  <a:pt x="17072" y="3067050"/>
                  <a:pt x="0" y="3049978"/>
                  <a:pt x="0" y="3028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5" name="Shape 13"/>
          <p:cNvSpPr/>
          <p:nvPr/>
        </p:nvSpPr>
        <p:spPr>
          <a:xfrm>
            <a:off x="45339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6" name="Text 14"/>
          <p:cNvSpPr/>
          <p:nvPr/>
        </p:nvSpPr>
        <p:spPr>
          <a:xfrm>
            <a:off x="4486275" y="16764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05400" y="1752600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Số Nguyên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533900" y="2362200"/>
            <a:ext cx="32480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char, short, int, long, long long và miền giá trị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533900" y="3821906"/>
            <a:ext cx="3162300" cy="9525"/>
          </a:xfrm>
          <a:custGeom>
            <a:avLst/>
            <a:gdLst/>
            <a:ahLst/>
            <a:cxnLst/>
            <a:rect l="l" t="t" r="r" b="b"/>
            <a:pathLst>
              <a:path w="3162300" h="9525">
                <a:moveTo>
                  <a:pt x="0" y="0"/>
                </a:moveTo>
                <a:lnTo>
                  <a:pt x="3162300" y="0"/>
                </a:lnTo>
                <a:lnTo>
                  <a:pt x="316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5D737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552950" y="40933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3907" y="208"/>
                </a:moveTo>
                <a:cubicBezTo>
                  <a:pt x="69056" y="1310"/>
                  <a:pt x="72330" y="6370"/>
                  <a:pt x="71229" y="11519"/>
                </a:cubicBezTo>
                <a:lnTo>
                  <a:pt x="65544" y="38100"/>
                </a:lnTo>
                <a:lnTo>
                  <a:pt x="103197" y="38100"/>
                </a:lnTo>
                <a:lnTo>
                  <a:pt x="109746" y="7531"/>
                </a:lnTo>
                <a:cubicBezTo>
                  <a:pt x="110847" y="2381"/>
                  <a:pt x="115907" y="-893"/>
                  <a:pt x="121057" y="208"/>
                </a:cubicBezTo>
                <a:cubicBezTo>
                  <a:pt x="126206" y="1310"/>
                  <a:pt x="129480" y="6370"/>
                  <a:pt x="128379" y="11519"/>
                </a:cubicBezTo>
                <a:lnTo>
                  <a:pt x="122694" y="38100"/>
                </a:lnTo>
                <a:lnTo>
                  <a:pt x="142875" y="38100"/>
                </a:lnTo>
                <a:cubicBezTo>
                  <a:pt x="148144" y="38100"/>
                  <a:pt x="152400" y="42356"/>
                  <a:pt x="152400" y="47625"/>
                </a:cubicBezTo>
                <a:cubicBezTo>
                  <a:pt x="152400" y="52894"/>
                  <a:pt x="148144" y="57150"/>
                  <a:pt x="142875" y="57150"/>
                </a:cubicBezTo>
                <a:lnTo>
                  <a:pt x="118586" y="57150"/>
                </a:lnTo>
                <a:lnTo>
                  <a:pt x="110430" y="95250"/>
                </a:lnTo>
                <a:lnTo>
                  <a:pt x="130612" y="95250"/>
                </a:lnTo>
                <a:cubicBezTo>
                  <a:pt x="135880" y="95250"/>
                  <a:pt x="140137" y="99506"/>
                  <a:pt x="140137" y="104775"/>
                </a:cubicBezTo>
                <a:cubicBezTo>
                  <a:pt x="140137" y="110044"/>
                  <a:pt x="135880" y="114300"/>
                  <a:pt x="130612" y="114300"/>
                </a:cubicBezTo>
                <a:lnTo>
                  <a:pt x="106323" y="114300"/>
                </a:lnTo>
                <a:lnTo>
                  <a:pt x="99774" y="144869"/>
                </a:lnTo>
                <a:cubicBezTo>
                  <a:pt x="98673" y="150019"/>
                  <a:pt x="93613" y="153293"/>
                  <a:pt x="88463" y="152192"/>
                </a:cubicBezTo>
                <a:cubicBezTo>
                  <a:pt x="83314" y="151090"/>
                  <a:pt x="80040" y="146030"/>
                  <a:pt x="81141" y="140881"/>
                </a:cubicBezTo>
                <a:lnTo>
                  <a:pt x="86826" y="114300"/>
                </a:lnTo>
                <a:lnTo>
                  <a:pt x="49173" y="114300"/>
                </a:lnTo>
                <a:lnTo>
                  <a:pt x="42624" y="144869"/>
                </a:lnTo>
                <a:cubicBezTo>
                  <a:pt x="41523" y="150019"/>
                  <a:pt x="36463" y="153293"/>
                  <a:pt x="31313" y="152192"/>
                </a:cubicBezTo>
                <a:cubicBezTo>
                  <a:pt x="26164" y="151090"/>
                  <a:pt x="22890" y="146030"/>
                  <a:pt x="23991" y="140881"/>
                </a:cubicBezTo>
                <a:lnTo>
                  <a:pt x="29706" y="114300"/>
                </a:lnTo>
                <a:lnTo>
                  <a:pt x="9525" y="114300"/>
                </a:lnTo>
                <a:cubicBezTo>
                  <a:pt x="4256" y="114300"/>
                  <a:pt x="0" y="110044"/>
                  <a:pt x="0" y="104775"/>
                </a:cubicBezTo>
                <a:cubicBezTo>
                  <a:pt x="0" y="99506"/>
                  <a:pt x="4256" y="95250"/>
                  <a:pt x="9525" y="95250"/>
                </a:cubicBezTo>
                <a:lnTo>
                  <a:pt x="33814" y="95250"/>
                </a:lnTo>
                <a:lnTo>
                  <a:pt x="41970" y="57150"/>
                </a:lnTo>
                <a:lnTo>
                  <a:pt x="21788" y="57150"/>
                </a:lnTo>
                <a:cubicBezTo>
                  <a:pt x="16520" y="57150"/>
                  <a:pt x="12263" y="52894"/>
                  <a:pt x="12263" y="47625"/>
                </a:cubicBezTo>
                <a:cubicBezTo>
                  <a:pt x="12263" y="42356"/>
                  <a:pt x="16520" y="38100"/>
                  <a:pt x="21788" y="38100"/>
                </a:cubicBezTo>
                <a:lnTo>
                  <a:pt x="46077" y="38100"/>
                </a:lnTo>
                <a:lnTo>
                  <a:pt x="52626" y="7531"/>
                </a:lnTo>
                <a:cubicBezTo>
                  <a:pt x="53697" y="2381"/>
                  <a:pt x="58757" y="-893"/>
                  <a:pt x="63907" y="208"/>
                </a:cubicBezTo>
                <a:close/>
                <a:moveTo>
                  <a:pt x="61436" y="57150"/>
                </a:moveTo>
                <a:lnTo>
                  <a:pt x="53280" y="95250"/>
                </a:lnTo>
                <a:lnTo>
                  <a:pt x="90934" y="95250"/>
                </a:lnTo>
                <a:lnTo>
                  <a:pt x="99090" y="57150"/>
                </a:lnTo>
                <a:lnTo>
                  <a:pt x="61436" y="5715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1" name="Text 19"/>
          <p:cNvSpPr/>
          <p:nvPr/>
        </p:nvSpPr>
        <p:spPr>
          <a:xfrm>
            <a:off x="4800600" y="4055269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trang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172450" y="1447800"/>
            <a:ext cx="3638550" cy="3067050"/>
          </a:xfrm>
          <a:custGeom>
            <a:avLst/>
            <a:gdLst/>
            <a:ahLst/>
            <a:cxnLst/>
            <a:rect l="l" t="t" r="r" b="b"/>
            <a:pathLst>
              <a:path w="3638550" h="3067050">
                <a:moveTo>
                  <a:pt x="38100" y="0"/>
                </a:moveTo>
                <a:lnTo>
                  <a:pt x="3524241" y="0"/>
                </a:lnTo>
                <a:cubicBezTo>
                  <a:pt x="3587372" y="0"/>
                  <a:pt x="3638550" y="51178"/>
                  <a:pt x="3638550" y="114309"/>
                </a:cubicBezTo>
                <a:lnTo>
                  <a:pt x="3638550" y="2952741"/>
                </a:lnTo>
                <a:cubicBezTo>
                  <a:pt x="3638550" y="3015872"/>
                  <a:pt x="3587372" y="3067050"/>
                  <a:pt x="3524241" y="3067050"/>
                </a:cubicBezTo>
                <a:lnTo>
                  <a:pt x="38100" y="3067050"/>
                </a:lnTo>
                <a:cubicBezTo>
                  <a:pt x="17058" y="3067050"/>
                  <a:pt x="0" y="3049992"/>
                  <a:pt x="0" y="3028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3" name="Shape 21"/>
          <p:cNvSpPr/>
          <p:nvPr/>
        </p:nvSpPr>
        <p:spPr>
          <a:xfrm>
            <a:off x="8172450" y="1447800"/>
            <a:ext cx="38100" cy="3067050"/>
          </a:xfrm>
          <a:custGeom>
            <a:avLst/>
            <a:gdLst/>
            <a:ahLst/>
            <a:cxnLst/>
            <a:rect l="l" t="t" r="r" b="b"/>
            <a:pathLst>
              <a:path w="38100" h="3067050">
                <a:moveTo>
                  <a:pt x="38100" y="0"/>
                </a:moveTo>
                <a:lnTo>
                  <a:pt x="38100" y="0"/>
                </a:lnTo>
                <a:lnTo>
                  <a:pt x="38100" y="3067050"/>
                </a:lnTo>
                <a:lnTo>
                  <a:pt x="38100" y="3067050"/>
                </a:lnTo>
                <a:cubicBezTo>
                  <a:pt x="17072" y="3067050"/>
                  <a:pt x="0" y="3049978"/>
                  <a:pt x="0" y="30289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24" name="Shape 22"/>
          <p:cNvSpPr/>
          <p:nvPr/>
        </p:nvSpPr>
        <p:spPr>
          <a:xfrm>
            <a:off x="8420100" y="1676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25" name="Text 23"/>
          <p:cNvSpPr/>
          <p:nvPr/>
        </p:nvSpPr>
        <p:spPr>
          <a:xfrm>
            <a:off x="8372475" y="16764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991600" y="1752600"/>
            <a:ext cx="2152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Dấu Phẩy Động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420100" y="2362200"/>
            <a:ext cx="3248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float, double, long double và độ chính xác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420100" y="3821906"/>
            <a:ext cx="3162300" cy="9525"/>
          </a:xfrm>
          <a:custGeom>
            <a:avLst/>
            <a:gdLst/>
            <a:ahLst/>
            <a:cxnLst/>
            <a:rect l="l" t="t" r="r" b="b"/>
            <a:pathLst>
              <a:path w="3162300" h="9525">
                <a:moveTo>
                  <a:pt x="0" y="0"/>
                </a:moveTo>
                <a:lnTo>
                  <a:pt x="3162300" y="0"/>
                </a:lnTo>
                <a:lnTo>
                  <a:pt x="31623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5D737E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439150" y="409336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28575"/>
                </a:moveTo>
                <a:cubicBezTo>
                  <a:pt x="19050" y="23306"/>
                  <a:pt x="23306" y="19050"/>
                  <a:pt x="28575" y="19050"/>
                </a:cubicBezTo>
                <a:lnTo>
                  <a:pt x="76200" y="19050"/>
                </a:lnTo>
                <a:cubicBezTo>
                  <a:pt x="81469" y="19050"/>
                  <a:pt x="85725" y="23306"/>
                  <a:pt x="85725" y="28575"/>
                </a:cubicBezTo>
                <a:lnTo>
                  <a:pt x="85725" y="114300"/>
                </a:lnTo>
                <a:lnTo>
                  <a:pt x="114300" y="114300"/>
                </a:lnTo>
                <a:lnTo>
                  <a:pt x="114300" y="76200"/>
                </a:lnTo>
                <a:cubicBezTo>
                  <a:pt x="114300" y="70931"/>
                  <a:pt x="118556" y="66675"/>
                  <a:pt x="123825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133350" y="85725"/>
                </a:lnTo>
                <a:lnTo>
                  <a:pt x="133350" y="123825"/>
                </a:lnTo>
                <a:cubicBezTo>
                  <a:pt x="133350" y="129094"/>
                  <a:pt x="129094" y="133350"/>
                  <a:pt x="123825" y="133350"/>
                </a:cubicBezTo>
                <a:lnTo>
                  <a:pt x="76200" y="133350"/>
                </a:lnTo>
                <a:cubicBezTo>
                  <a:pt x="70931" y="133350"/>
                  <a:pt x="66675" y="129094"/>
                  <a:pt x="66675" y="123825"/>
                </a:cubicBezTo>
                <a:lnTo>
                  <a:pt x="66675" y="38100"/>
                </a:lnTo>
                <a:lnTo>
                  <a:pt x="38100" y="38100"/>
                </a:lnTo>
                <a:lnTo>
                  <a:pt x="38100" y="76200"/>
                </a:lnTo>
                <a:cubicBezTo>
                  <a:pt x="38100" y="81469"/>
                  <a:pt x="33844" y="85725"/>
                  <a:pt x="28575" y="85725"/>
                </a:cubicBezTo>
                <a:lnTo>
                  <a:pt x="9525" y="85725"/>
                </a:lnTo>
                <a:cubicBezTo>
                  <a:pt x="4256" y="85725"/>
                  <a:pt x="0" y="81469"/>
                  <a:pt x="0" y="76200"/>
                </a:cubicBezTo>
                <a:cubicBezTo>
                  <a:pt x="0" y="70931"/>
                  <a:pt x="4256" y="66675"/>
                  <a:pt x="9525" y="66675"/>
                </a:cubicBezTo>
                <a:lnTo>
                  <a:pt x="19050" y="66675"/>
                </a:lnTo>
                <a:lnTo>
                  <a:pt x="19050" y="28575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Text 28"/>
          <p:cNvSpPr/>
          <p:nvPr/>
        </p:nvSpPr>
        <p:spPr>
          <a:xfrm>
            <a:off x="8686800" y="4055269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trang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00050" y="4741069"/>
            <a:ext cx="5581650" cy="1733550"/>
          </a:xfrm>
          <a:custGeom>
            <a:avLst/>
            <a:gdLst/>
            <a:ahLst/>
            <a:cxnLst/>
            <a:rect l="l" t="t" r="r" b="b"/>
            <a:pathLst>
              <a:path w="5581650" h="1733550">
                <a:moveTo>
                  <a:pt x="38100" y="0"/>
                </a:moveTo>
                <a:lnTo>
                  <a:pt x="5467357" y="0"/>
                </a:lnTo>
                <a:cubicBezTo>
                  <a:pt x="5530479" y="0"/>
                  <a:pt x="5581650" y="51171"/>
                  <a:pt x="5581650" y="114293"/>
                </a:cubicBezTo>
                <a:lnTo>
                  <a:pt x="5581650" y="1619257"/>
                </a:lnTo>
                <a:cubicBezTo>
                  <a:pt x="5581650" y="1682379"/>
                  <a:pt x="5530479" y="1733550"/>
                  <a:pt x="5467357" y="1733550"/>
                </a:cubicBezTo>
                <a:lnTo>
                  <a:pt x="38100" y="1733550"/>
                </a:lnTo>
                <a:cubicBezTo>
                  <a:pt x="17072" y="1733550"/>
                  <a:pt x="0" y="1716478"/>
                  <a:pt x="0" y="1695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32" name="Shape 30"/>
          <p:cNvSpPr/>
          <p:nvPr/>
        </p:nvSpPr>
        <p:spPr>
          <a:xfrm>
            <a:off x="400050" y="4741069"/>
            <a:ext cx="38100" cy="1733550"/>
          </a:xfrm>
          <a:custGeom>
            <a:avLst/>
            <a:gdLst/>
            <a:ahLst/>
            <a:cxnLst/>
            <a:rect l="l" t="t" r="r" b="b"/>
            <a:pathLst>
              <a:path w="38100" h="1733550">
                <a:moveTo>
                  <a:pt x="38100" y="0"/>
                </a:moveTo>
                <a:lnTo>
                  <a:pt x="38100" y="0"/>
                </a:lnTo>
                <a:lnTo>
                  <a:pt x="38100" y="1733550"/>
                </a:lnTo>
                <a:lnTo>
                  <a:pt x="38100" y="1733550"/>
                </a:lnTo>
                <a:cubicBezTo>
                  <a:pt x="17072" y="1733550"/>
                  <a:pt x="0" y="1716478"/>
                  <a:pt x="0" y="1695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3" name="Shape 31"/>
          <p:cNvSpPr/>
          <p:nvPr/>
        </p:nvSpPr>
        <p:spPr>
          <a:xfrm>
            <a:off x="647700" y="496966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34" name="Text 32"/>
          <p:cNvSpPr/>
          <p:nvPr/>
        </p:nvSpPr>
        <p:spPr>
          <a:xfrm>
            <a:off x="600075" y="496966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19200" y="5045869"/>
            <a:ext cx="1447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Đặc Biệt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7700" y="5579269"/>
            <a:ext cx="519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void, _Bool và các kiểu mở rộng C99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7700" y="5862638"/>
            <a:ext cx="5105400" cy="9525"/>
          </a:xfrm>
          <a:custGeom>
            <a:avLst/>
            <a:gdLst/>
            <a:ahLst/>
            <a:cxnLst/>
            <a:rect l="l" t="t" r="r" b="b"/>
            <a:pathLst>
              <a:path w="5105400" h="9525">
                <a:moveTo>
                  <a:pt x="0" y="0"/>
                </a:moveTo>
                <a:lnTo>
                  <a:pt x="5105400" y="0"/>
                </a:lnTo>
                <a:lnTo>
                  <a:pt x="5105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5D737E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57225" y="60579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2125" y="-5626"/>
                </a:moveTo>
                <a:cubicBezTo>
                  <a:pt x="90904" y="-8007"/>
                  <a:pt x="88434" y="-9525"/>
                  <a:pt x="85755" y="-9525"/>
                </a:cubicBezTo>
                <a:cubicBezTo>
                  <a:pt x="83076" y="-9525"/>
                  <a:pt x="80605" y="-8007"/>
                  <a:pt x="79385" y="-5626"/>
                </a:cubicBezTo>
                <a:lnTo>
                  <a:pt x="57477" y="37296"/>
                </a:lnTo>
                <a:lnTo>
                  <a:pt x="9882" y="44857"/>
                </a:lnTo>
                <a:cubicBezTo>
                  <a:pt x="7233" y="45274"/>
                  <a:pt x="5030" y="47149"/>
                  <a:pt x="4197" y="49709"/>
                </a:cubicBezTo>
                <a:cubicBezTo>
                  <a:pt x="3364" y="52268"/>
                  <a:pt x="4048" y="55066"/>
                  <a:pt x="5923" y="56971"/>
                </a:cubicBezTo>
                <a:lnTo>
                  <a:pt x="39975" y="91053"/>
                </a:lnTo>
                <a:lnTo>
                  <a:pt x="32474" y="138648"/>
                </a:lnTo>
                <a:cubicBezTo>
                  <a:pt x="32058" y="141297"/>
                  <a:pt x="33159" y="143976"/>
                  <a:pt x="35332" y="145554"/>
                </a:cubicBezTo>
                <a:cubicBezTo>
                  <a:pt x="37505" y="147131"/>
                  <a:pt x="40362" y="147370"/>
                  <a:pt x="42773" y="146149"/>
                </a:cubicBezTo>
                <a:lnTo>
                  <a:pt x="85755" y="124301"/>
                </a:lnTo>
                <a:lnTo>
                  <a:pt x="128707" y="146149"/>
                </a:lnTo>
                <a:cubicBezTo>
                  <a:pt x="131088" y="147370"/>
                  <a:pt x="133975" y="147131"/>
                  <a:pt x="136148" y="145554"/>
                </a:cubicBezTo>
                <a:cubicBezTo>
                  <a:pt x="138321" y="143976"/>
                  <a:pt x="139422" y="141327"/>
                  <a:pt x="139005" y="138648"/>
                </a:cubicBezTo>
                <a:lnTo>
                  <a:pt x="131475" y="91053"/>
                </a:lnTo>
                <a:lnTo>
                  <a:pt x="165527" y="56971"/>
                </a:lnTo>
                <a:cubicBezTo>
                  <a:pt x="167432" y="55066"/>
                  <a:pt x="168086" y="52268"/>
                  <a:pt x="167253" y="49709"/>
                </a:cubicBezTo>
                <a:cubicBezTo>
                  <a:pt x="166420" y="47149"/>
                  <a:pt x="164247" y="45274"/>
                  <a:pt x="161568" y="44857"/>
                </a:cubicBezTo>
                <a:lnTo>
                  <a:pt x="114002" y="37296"/>
                </a:lnTo>
                <a:lnTo>
                  <a:pt x="92125" y="-5626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9" name="Text 37"/>
          <p:cNvSpPr/>
          <p:nvPr/>
        </p:nvSpPr>
        <p:spPr>
          <a:xfrm>
            <a:off x="914400" y="601980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trang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29350" y="4741069"/>
            <a:ext cx="5581650" cy="1733550"/>
          </a:xfrm>
          <a:custGeom>
            <a:avLst/>
            <a:gdLst/>
            <a:ahLst/>
            <a:cxnLst/>
            <a:rect l="l" t="t" r="r" b="b"/>
            <a:pathLst>
              <a:path w="5581650" h="1733550">
                <a:moveTo>
                  <a:pt x="38100" y="0"/>
                </a:moveTo>
                <a:lnTo>
                  <a:pt x="5467357" y="0"/>
                </a:lnTo>
                <a:cubicBezTo>
                  <a:pt x="5530479" y="0"/>
                  <a:pt x="5581650" y="51171"/>
                  <a:pt x="5581650" y="114293"/>
                </a:cubicBezTo>
                <a:lnTo>
                  <a:pt x="5581650" y="1619257"/>
                </a:lnTo>
                <a:cubicBezTo>
                  <a:pt x="5581650" y="1682379"/>
                  <a:pt x="5530479" y="1733550"/>
                  <a:pt x="5467357" y="1733550"/>
                </a:cubicBezTo>
                <a:lnTo>
                  <a:pt x="38100" y="1733550"/>
                </a:lnTo>
                <a:cubicBezTo>
                  <a:pt x="17072" y="1733550"/>
                  <a:pt x="0" y="1716478"/>
                  <a:pt x="0" y="1695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1" name="Shape 39"/>
          <p:cNvSpPr/>
          <p:nvPr/>
        </p:nvSpPr>
        <p:spPr>
          <a:xfrm>
            <a:off x="6229350" y="4741069"/>
            <a:ext cx="38100" cy="1733550"/>
          </a:xfrm>
          <a:custGeom>
            <a:avLst/>
            <a:gdLst/>
            <a:ahLst/>
            <a:cxnLst/>
            <a:rect l="l" t="t" r="r" b="b"/>
            <a:pathLst>
              <a:path w="38100" h="1733550">
                <a:moveTo>
                  <a:pt x="38100" y="0"/>
                </a:moveTo>
                <a:lnTo>
                  <a:pt x="38100" y="0"/>
                </a:lnTo>
                <a:lnTo>
                  <a:pt x="38100" y="1733550"/>
                </a:lnTo>
                <a:lnTo>
                  <a:pt x="38100" y="1733550"/>
                </a:lnTo>
                <a:cubicBezTo>
                  <a:pt x="17072" y="1733550"/>
                  <a:pt x="0" y="1716478"/>
                  <a:pt x="0" y="1695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2" name="Shape 40"/>
          <p:cNvSpPr/>
          <p:nvPr/>
        </p:nvSpPr>
        <p:spPr>
          <a:xfrm>
            <a:off x="6477000" y="496966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3" name="Text 41"/>
          <p:cNvSpPr/>
          <p:nvPr/>
        </p:nvSpPr>
        <p:spPr>
          <a:xfrm>
            <a:off x="6429375" y="4969669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48500" y="5045869"/>
            <a:ext cx="2628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&amp; Chuyển Đổi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477000" y="5579269"/>
            <a:ext cx="51911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Các phép toán và chuyển đổi kiểu dữ liệu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77000" y="5862638"/>
            <a:ext cx="5105400" cy="9525"/>
          </a:xfrm>
          <a:custGeom>
            <a:avLst/>
            <a:gdLst/>
            <a:ahLst/>
            <a:cxnLst/>
            <a:rect l="l" t="t" r="r" b="b"/>
            <a:pathLst>
              <a:path w="5105400" h="9525">
                <a:moveTo>
                  <a:pt x="0" y="0"/>
                </a:moveTo>
                <a:lnTo>
                  <a:pt x="5105400" y="0"/>
                </a:lnTo>
                <a:lnTo>
                  <a:pt x="510540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5D737E">
              <a:alpha val="2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496050" y="60579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44827"/>
                </a:moveTo>
                <a:lnTo>
                  <a:pt x="121027" y="73402"/>
                </a:lnTo>
                <a:cubicBezTo>
                  <a:pt x="118289" y="76140"/>
                  <a:pt x="114211" y="76944"/>
                  <a:pt x="110639" y="75456"/>
                </a:cubicBezTo>
                <a:cubicBezTo>
                  <a:pt x="107067" y="73968"/>
                  <a:pt x="104775" y="70515"/>
                  <a:pt x="104775" y="66675"/>
                </a:cubicBezTo>
                <a:lnTo>
                  <a:pt x="104775" y="47625"/>
                </a:lnTo>
                <a:lnTo>
                  <a:pt x="9525" y="47625"/>
                </a:lnTo>
                <a:cubicBezTo>
                  <a:pt x="4256" y="47625"/>
                  <a:pt x="0" y="43369"/>
                  <a:pt x="0" y="38100"/>
                </a:cubicBezTo>
                <a:cubicBezTo>
                  <a:pt x="0" y="32831"/>
                  <a:pt x="4256" y="28575"/>
                  <a:pt x="9525" y="28575"/>
                </a:cubicBezTo>
                <a:lnTo>
                  <a:pt x="104775" y="28575"/>
                </a:lnTo>
                <a:lnTo>
                  <a:pt x="104775" y="9525"/>
                </a:lnTo>
                <a:cubicBezTo>
                  <a:pt x="104775" y="5685"/>
                  <a:pt x="107097" y="2203"/>
                  <a:pt x="110669" y="714"/>
                </a:cubicBezTo>
                <a:cubicBezTo>
                  <a:pt x="114240" y="-774"/>
                  <a:pt x="118318" y="60"/>
                  <a:pt x="121057" y="2768"/>
                </a:cubicBezTo>
                <a:lnTo>
                  <a:pt x="149632" y="31343"/>
                </a:lnTo>
                <a:cubicBezTo>
                  <a:pt x="153353" y="35064"/>
                  <a:pt x="153353" y="41106"/>
                  <a:pt x="149632" y="44827"/>
                </a:cubicBezTo>
                <a:close/>
                <a:moveTo>
                  <a:pt x="31343" y="149602"/>
                </a:moveTo>
                <a:lnTo>
                  <a:pt x="2768" y="121027"/>
                </a:lnTo>
                <a:cubicBezTo>
                  <a:pt x="-952" y="117306"/>
                  <a:pt x="-952" y="111264"/>
                  <a:pt x="2768" y="107543"/>
                </a:cubicBezTo>
                <a:lnTo>
                  <a:pt x="31343" y="78968"/>
                </a:lnTo>
                <a:cubicBezTo>
                  <a:pt x="34082" y="76230"/>
                  <a:pt x="38160" y="75426"/>
                  <a:pt x="41731" y="76914"/>
                </a:cubicBezTo>
                <a:cubicBezTo>
                  <a:pt x="45303" y="78403"/>
                  <a:pt x="47625" y="81885"/>
                  <a:pt x="47625" y="85725"/>
                </a:cubicBezTo>
                <a:lnTo>
                  <a:pt x="47625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cubicBezTo>
                  <a:pt x="152400" y="119569"/>
                  <a:pt x="148144" y="123825"/>
                  <a:pt x="142875" y="123825"/>
                </a:cubicBezTo>
                <a:lnTo>
                  <a:pt x="47625" y="123825"/>
                </a:lnTo>
                <a:lnTo>
                  <a:pt x="47625" y="142875"/>
                </a:lnTo>
                <a:cubicBezTo>
                  <a:pt x="47625" y="146715"/>
                  <a:pt x="45303" y="150197"/>
                  <a:pt x="41731" y="151686"/>
                </a:cubicBezTo>
                <a:cubicBezTo>
                  <a:pt x="38160" y="153174"/>
                  <a:pt x="34082" y="152340"/>
                  <a:pt x="31343" y="149632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8" name="Text 46"/>
          <p:cNvSpPr/>
          <p:nvPr/>
        </p:nvSpPr>
        <p:spPr>
          <a:xfrm>
            <a:off x="6743700" y="6019800"/>
            <a:ext cx="533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 trang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067fa8fe774b059eff41e770169f398bd9240005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" name="Text 2"/>
          <p:cNvSpPr/>
          <p:nvPr/>
        </p:nvSpPr>
        <p:spPr>
          <a:xfrm>
            <a:off x="584002" y="2324100"/>
            <a:ext cx="523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955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24200"/>
            <a:ext cx="117157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Tổng Quan về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Dữ Liệu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4196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Phân loại và đặc điểm cơ bản của kiểu dữ liệu trong C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8062" y="358062"/>
            <a:ext cx="11547489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spc="56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FUNDAMENTALS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8062" y="644511"/>
            <a:ext cx="11637004" cy="358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7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Phân Loại Kiểu Dữ Liệu trong C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75965" y="1145797"/>
            <a:ext cx="6176564" cy="3061427"/>
          </a:xfrm>
          <a:custGeom>
            <a:avLst/>
            <a:gdLst/>
            <a:ahLst/>
            <a:cxnLst/>
            <a:rect l="l" t="t" r="r" b="b"/>
            <a:pathLst>
              <a:path w="6176564" h="3061427">
                <a:moveTo>
                  <a:pt x="35806" y="0"/>
                </a:moveTo>
                <a:lnTo>
                  <a:pt x="6104957" y="0"/>
                </a:lnTo>
                <a:cubicBezTo>
                  <a:pt x="6144504" y="0"/>
                  <a:pt x="6176564" y="32059"/>
                  <a:pt x="6176564" y="71607"/>
                </a:cubicBezTo>
                <a:lnTo>
                  <a:pt x="6176564" y="2989821"/>
                </a:lnTo>
                <a:cubicBezTo>
                  <a:pt x="6176564" y="3029368"/>
                  <a:pt x="6144504" y="3061427"/>
                  <a:pt x="6104957" y="3061427"/>
                </a:cubicBezTo>
                <a:lnTo>
                  <a:pt x="35806" y="3061427"/>
                </a:lnTo>
                <a:cubicBezTo>
                  <a:pt x="16031" y="3061427"/>
                  <a:pt x="0" y="3045396"/>
                  <a:pt x="0" y="3025621"/>
                </a:cubicBezTo>
                <a:lnTo>
                  <a:pt x="0" y="35806"/>
                </a:lnTo>
                <a:cubicBezTo>
                  <a:pt x="0" y="16031"/>
                  <a:pt x="16031" y="0"/>
                  <a:pt x="35806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75965" y="1145797"/>
            <a:ext cx="35806" cy="3061427"/>
          </a:xfrm>
          <a:custGeom>
            <a:avLst/>
            <a:gdLst/>
            <a:ahLst/>
            <a:cxnLst/>
            <a:rect l="l" t="t" r="r" b="b"/>
            <a:pathLst>
              <a:path w="35806" h="3061427">
                <a:moveTo>
                  <a:pt x="35806" y="0"/>
                </a:moveTo>
                <a:lnTo>
                  <a:pt x="35806" y="0"/>
                </a:lnTo>
                <a:lnTo>
                  <a:pt x="35806" y="3061427"/>
                </a:lnTo>
                <a:lnTo>
                  <a:pt x="35806" y="3061427"/>
                </a:lnTo>
                <a:cubicBezTo>
                  <a:pt x="16031" y="3061427"/>
                  <a:pt x="0" y="3045396"/>
                  <a:pt x="0" y="3025621"/>
                </a:cubicBezTo>
                <a:lnTo>
                  <a:pt x="0" y="35806"/>
                </a:lnTo>
                <a:cubicBezTo>
                  <a:pt x="0" y="16031"/>
                  <a:pt x="16031" y="0"/>
                  <a:pt x="35806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99753" y="1360634"/>
            <a:ext cx="214837" cy="214837"/>
          </a:xfrm>
          <a:custGeom>
            <a:avLst/>
            <a:gdLst/>
            <a:ahLst/>
            <a:cxnLst/>
            <a:rect l="l" t="t" r="r" b="b"/>
            <a:pathLst>
              <a:path w="214837" h="214837">
                <a:moveTo>
                  <a:pt x="94117" y="-1049"/>
                </a:moveTo>
                <a:cubicBezTo>
                  <a:pt x="102425" y="-5832"/>
                  <a:pt x="112664" y="-5832"/>
                  <a:pt x="120972" y="-1049"/>
                </a:cubicBezTo>
                <a:lnTo>
                  <a:pt x="194780" y="41541"/>
                </a:lnTo>
                <a:cubicBezTo>
                  <a:pt x="203088" y="46324"/>
                  <a:pt x="208207" y="55220"/>
                  <a:pt x="208207" y="64787"/>
                </a:cubicBezTo>
                <a:lnTo>
                  <a:pt x="208207" y="149966"/>
                </a:lnTo>
                <a:cubicBezTo>
                  <a:pt x="208207" y="159575"/>
                  <a:pt x="203088" y="168429"/>
                  <a:pt x="194780" y="173212"/>
                </a:cubicBezTo>
                <a:lnTo>
                  <a:pt x="120972" y="215886"/>
                </a:lnTo>
                <a:cubicBezTo>
                  <a:pt x="112664" y="220669"/>
                  <a:pt x="102425" y="220669"/>
                  <a:pt x="94117" y="215886"/>
                </a:cubicBezTo>
                <a:lnTo>
                  <a:pt x="20351" y="173296"/>
                </a:lnTo>
                <a:cubicBezTo>
                  <a:pt x="12043" y="168513"/>
                  <a:pt x="6923" y="159617"/>
                  <a:pt x="6923" y="150050"/>
                </a:cubicBezTo>
                <a:lnTo>
                  <a:pt x="6923" y="64871"/>
                </a:lnTo>
                <a:cubicBezTo>
                  <a:pt x="6923" y="55262"/>
                  <a:pt x="12043" y="46408"/>
                  <a:pt x="20351" y="41625"/>
                </a:cubicBezTo>
                <a:lnTo>
                  <a:pt x="94117" y="-1049"/>
                </a:lnTo>
                <a:close/>
                <a:moveTo>
                  <a:pt x="181311" y="150008"/>
                </a:moveTo>
                <a:lnTo>
                  <a:pt x="181311" y="80312"/>
                </a:lnTo>
                <a:lnTo>
                  <a:pt x="120972" y="115139"/>
                </a:lnTo>
                <a:lnTo>
                  <a:pt x="120972" y="184835"/>
                </a:lnTo>
                <a:lnTo>
                  <a:pt x="181311" y="150008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948863" y="1324828"/>
            <a:ext cx="2631753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Cơ Bản (Basic Types)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77374" y="1723172"/>
            <a:ext cx="2837639" cy="689269"/>
          </a:xfrm>
          <a:custGeom>
            <a:avLst/>
            <a:gdLst/>
            <a:ahLst/>
            <a:cxnLst/>
            <a:rect l="l" t="t" r="r" b="b"/>
            <a:pathLst>
              <a:path w="2837639" h="689269">
                <a:moveTo>
                  <a:pt x="35808" y="0"/>
                </a:moveTo>
                <a:lnTo>
                  <a:pt x="2801831" y="0"/>
                </a:lnTo>
                <a:cubicBezTo>
                  <a:pt x="2821607" y="0"/>
                  <a:pt x="2837639" y="16032"/>
                  <a:pt x="2837639" y="35808"/>
                </a:cubicBezTo>
                <a:lnTo>
                  <a:pt x="2837639" y="653461"/>
                </a:lnTo>
                <a:cubicBezTo>
                  <a:pt x="2837639" y="673237"/>
                  <a:pt x="2821607" y="689269"/>
                  <a:pt x="2801831" y="689269"/>
                </a:cubicBezTo>
                <a:lnTo>
                  <a:pt x="35808" y="689269"/>
                </a:lnTo>
                <a:cubicBezTo>
                  <a:pt x="16032" y="689269"/>
                  <a:pt x="0" y="673237"/>
                  <a:pt x="0" y="653461"/>
                </a:cubicBezTo>
                <a:lnTo>
                  <a:pt x="0" y="35808"/>
                </a:lnTo>
                <a:cubicBezTo>
                  <a:pt x="0" y="16045"/>
                  <a:pt x="16045" y="0"/>
                  <a:pt x="35808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89269" y="1835066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89269" y="2085709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nguyên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530264" y="1723172"/>
            <a:ext cx="2837639" cy="689269"/>
          </a:xfrm>
          <a:custGeom>
            <a:avLst/>
            <a:gdLst/>
            <a:ahLst/>
            <a:cxnLst/>
            <a:rect l="l" t="t" r="r" b="b"/>
            <a:pathLst>
              <a:path w="2837639" h="689269">
                <a:moveTo>
                  <a:pt x="35808" y="0"/>
                </a:moveTo>
                <a:lnTo>
                  <a:pt x="2801831" y="0"/>
                </a:lnTo>
                <a:cubicBezTo>
                  <a:pt x="2821607" y="0"/>
                  <a:pt x="2837639" y="16032"/>
                  <a:pt x="2837639" y="35808"/>
                </a:cubicBezTo>
                <a:lnTo>
                  <a:pt x="2837639" y="653461"/>
                </a:lnTo>
                <a:cubicBezTo>
                  <a:pt x="2837639" y="673237"/>
                  <a:pt x="2821607" y="689269"/>
                  <a:pt x="2801831" y="689269"/>
                </a:cubicBezTo>
                <a:lnTo>
                  <a:pt x="35808" y="689269"/>
                </a:lnTo>
                <a:cubicBezTo>
                  <a:pt x="16032" y="689269"/>
                  <a:pt x="0" y="673237"/>
                  <a:pt x="0" y="653461"/>
                </a:cubicBezTo>
                <a:lnTo>
                  <a:pt x="0" y="35808"/>
                </a:lnTo>
                <a:cubicBezTo>
                  <a:pt x="0" y="16045"/>
                  <a:pt x="16045" y="0"/>
                  <a:pt x="35808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642159" y="1835066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char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642159" y="2085709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Ký tự / Số nguyên 1 byte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77374" y="2528811"/>
            <a:ext cx="2837639" cy="689269"/>
          </a:xfrm>
          <a:custGeom>
            <a:avLst/>
            <a:gdLst/>
            <a:ahLst/>
            <a:cxnLst/>
            <a:rect l="l" t="t" r="r" b="b"/>
            <a:pathLst>
              <a:path w="2837639" h="689269">
                <a:moveTo>
                  <a:pt x="35808" y="0"/>
                </a:moveTo>
                <a:lnTo>
                  <a:pt x="2801831" y="0"/>
                </a:lnTo>
                <a:cubicBezTo>
                  <a:pt x="2821607" y="0"/>
                  <a:pt x="2837639" y="16032"/>
                  <a:pt x="2837639" y="35808"/>
                </a:cubicBezTo>
                <a:lnTo>
                  <a:pt x="2837639" y="653461"/>
                </a:lnTo>
                <a:cubicBezTo>
                  <a:pt x="2837639" y="673237"/>
                  <a:pt x="2821607" y="689269"/>
                  <a:pt x="2801831" y="689269"/>
                </a:cubicBezTo>
                <a:lnTo>
                  <a:pt x="35808" y="689269"/>
                </a:lnTo>
                <a:cubicBezTo>
                  <a:pt x="16032" y="689269"/>
                  <a:pt x="0" y="673237"/>
                  <a:pt x="0" y="653461"/>
                </a:cubicBezTo>
                <a:lnTo>
                  <a:pt x="0" y="35808"/>
                </a:lnTo>
                <a:cubicBezTo>
                  <a:pt x="0" y="16045"/>
                  <a:pt x="16045" y="0"/>
                  <a:pt x="35808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89269" y="2640705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float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9269" y="2891348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thực đơn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530264" y="2528811"/>
            <a:ext cx="2837639" cy="689269"/>
          </a:xfrm>
          <a:custGeom>
            <a:avLst/>
            <a:gdLst/>
            <a:ahLst/>
            <a:cxnLst/>
            <a:rect l="l" t="t" r="r" b="b"/>
            <a:pathLst>
              <a:path w="2837639" h="689269">
                <a:moveTo>
                  <a:pt x="35808" y="0"/>
                </a:moveTo>
                <a:lnTo>
                  <a:pt x="2801831" y="0"/>
                </a:lnTo>
                <a:cubicBezTo>
                  <a:pt x="2821607" y="0"/>
                  <a:pt x="2837639" y="16032"/>
                  <a:pt x="2837639" y="35808"/>
                </a:cubicBezTo>
                <a:lnTo>
                  <a:pt x="2837639" y="653461"/>
                </a:lnTo>
                <a:cubicBezTo>
                  <a:pt x="2837639" y="673237"/>
                  <a:pt x="2821607" y="689269"/>
                  <a:pt x="2801831" y="689269"/>
                </a:cubicBezTo>
                <a:lnTo>
                  <a:pt x="35808" y="689269"/>
                </a:lnTo>
                <a:cubicBezTo>
                  <a:pt x="16032" y="689269"/>
                  <a:pt x="0" y="673237"/>
                  <a:pt x="0" y="653461"/>
                </a:cubicBezTo>
                <a:lnTo>
                  <a:pt x="0" y="35808"/>
                </a:lnTo>
                <a:cubicBezTo>
                  <a:pt x="0" y="16045"/>
                  <a:pt x="16045" y="0"/>
                  <a:pt x="35808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642159" y="2640705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double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642159" y="2891348"/>
            <a:ext cx="2685463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thực kép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77374" y="3334449"/>
            <a:ext cx="5791648" cy="689269"/>
          </a:xfrm>
          <a:custGeom>
            <a:avLst/>
            <a:gdLst/>
            <a:ahLst/>
            <a:cxnLst/>
            <a:rect l="l" t="t" r="r" b="b"/>
            <a:pathLst>
              <a:path w="5791648" h="689269">
                <a:moveTo>
                  <a:pt x="35808" y="0"/>
                </a:moveTo>
                <a:lnTo>
                  <a:pt x="5755840" y="0"/>
                </a:lnTo>
                <a:cubicBezTo>
                  <a:pt x="5775616" y="0"/>
                  <a:pt x="5791648" y="16032"/>
                  <a:pt x="5791648" y="35808"/>
                </a:cubicBezTo>
                <a:lnTo>
                  <a:pt x="5791648" y="653461"/>
                </a:lnTo>
                <a:cubicBezTo>
                  <a:pt x="5791648" y="673237"/>
                  <a:pt x="5775616" y="689269"/>
                  <a:pt x="5755840" y="689269"/>
                </a:cubicBezTo>
                <a:lnTo>
                  <a:pt x="35808" y="689269"/>
                </a:lnTo>
                <a:cubicBezTo>
                  <a:pt x="16032" y="689269"/>
                  <a:pt x="0" y="673237"/>
                  <a:pt x="0" y="653461"/>
                </a:cubicBezTo>
                <a:lnTo>
                  <a:pt x="0" y="35808"/>
                </a:lnTo>
                <a:cubicBezTo>
                  <a:pt x="0" y="16045"/>
                  <a:pt x="16045" y="0"/>
                  <a:pt x="35808" y="0"/>
                </a:cubicBezTo>
                <a:close/>
              </a:path>
            </a:pathLst>
          </a:custGeom>
          <a:solidFill>
            <a:srgbClr val="1A1D21"/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89269" y="3446344"/>
            <a:ext cx="5639471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void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89269" y="3696987"/>
            <a:ext cx="5639471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Không kiểu (dùng cho hàm, con trỏ)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75965" y="4350449"/>
            <a:ext cx="6176564" cy="2586996"/>
          </a:xfrm>
          <a:custGeom>
            <a:avLst/>
            <a:gdLst/>
            <a:ahLst/>
            <a:cxnLst/>
            <a:rect l="l" t="t" r="r" b="b"/>
            <a:pathLst>
              <a:path w="6176564" h="2586996">
                <a:moveTo>
                  <a:pt x="35806" y="0"/>
                </a:moveTo>
                <a:lnTo>
                  <a:pt x="6104956" y="0"/>
                </a:lnTo>
                <a:cubicBezTo>
                  <a:pt x="6144504" y="0"/>
                  <a:pt x="6176564" y="32060"/>
                  <a:pt x="6176564" y="71608"/>
                </a:cubicBezTo>
                <a:lnTo>
                  <a:pt x="6176564" y="2515388"/>
                </a:lnTo>
                <a:cubicBezTo>
                  <a:pt x="6176564" y="2554936"/>
                  <a:pt x="6144504" y="2586996"/>
                  <a:pt x="6104956" y="2586996"/>
                </a:cubicBezTo>
                <a:lnTo>
                  <a:pt x="35806" y="2586996"/>
                </a:lnTo>
                <a:cubicBezTo>
                  <a:pt x="16031" y="2586996"/>
                  <a:pt x="0" y="2570965"/>
                  <a:pt x="0" y="2551189"/>
                </a:cubicBezTo>
                <a:lnTo>
                  <a:pt x="0" y="35806"/>
                </a:lnTo>
                <a:cubicBezTo>
                  <a:pt x="0" y="16031"/>
                  <a:pt x="16031" y="0"/>
                  <a:pt x="35806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4" name="Shape 22"/>
          <p:cNvSpPr/>
          <p:nvPr/>
        </p:nvSpPr>
        <p:spPr>
          <a:xfrm>
            <a:off x="375965" y="4350449"/>
            <a:ext cx="35806" cy="2586996"/>
          </a:xfrm>
          <a:custGeom>
            <a:avLst/>
            <a:gdLst/>
            <a:ahLst/>
            <a:cxnLst/>
            <a:rect l="l" t="t" r="r" b="b"/>
            <a:pathLst>
              <a:path w="35806" h="2586996">
                <a:moveTo>
                  <a:pt x="35806" y="0"/>
                </a:moveTo>
                <a:lnTo>
                  <a:pt x="35806" y="0"/>
                </a:lnTo>
                <a:lnTo>
                  <a:pt x="35806" y="2586996"/>
                </a:lnTo>
                <a:lnTo>
                  <a:pt x="35806" y="2586996"/>
                </a:lnTo>
                <a:cubicBezTo>
                  <a:pt x="16031" y="2586996"/>
                  <a:pt x="0" y="2570965"/>
                  <a:pt x="0" y="2551189"/>
                </a:cubicBezTo>
                <a:lnTo>
                  <a:pt x="0" y="35806"/>
                </a:lnTo>
                <a:cubicBezTo>
                  <a:pt x="0" y="16031"/>
                  <a:pt x="16031" y="0"/>
                  <a:pt x="35806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Shape 23"/>
          <p:cNvSpPr/>
          <p:nvPr/>
        </p:nvSpPr>
        <p:spPr>
          <a:xfrm>
            <a:off x="599753" y="4565286"/>
            <a:ext cx="214837" cy="214837"/>
          </a:xfrm>
          <a:custGeom>
            <a:avLst/>
            <a:gdLst/>
            <a:ahLst/>
            <a:cxnLst/>
            <a:rect l="l" t="t" r="r" b="b"/>
            <a:pathLst>
              <a:path w="214837" h="214837">
                <a:moveTo>
                  <a:pt x="97558" y="2182"/>
                </a:moveTo>
                <a:cubicBezTo>
                  <a:pt x="103810" y="-713"/>
                  <a:pt x="111027" y="-713"/>
                  <a:pt x="117279" y="2182"/>
                </a:cubicBezTo>
                <a:lnTo>
                  <a:pt x="209005" y="44562"/>
                </a:lnTo>
                <a:cubicBezTo>
                  <a:pt x="212571" y="46198"/>
                  <a:pt x="214837" y="49765"/>
                  <a:pt x="214837" y="53709"/>
                </a:cubicBezTo>
                <a:cubicBezTo>
                  <a:pt x="214837" y="57654"/>
                  <a:pt x="212571" y="61220"/>
                  <a:pt x="209005" y="62857"/>
                </a:cubicBezTo>
                <a:lnTo>
                  <a:pt x="117279" y="105237"/>
                </a:lnTo>
                <a:cubicBezTo>
                  <a:pt x="111027" y="108132"/>
                  <a:pt x="103810" y="108132"/>
                  <a:pt x="97558" y="105237"/>
                </a:cubicBezTo>
                <a:lnTo>
                  <a:pt x="5832" y="62857"/>
                </a:lnTo>
                <a:cubicBezTo>
                  <a:pt x="2266" y="61178"/>
                  <a:pt x="0" y="57612"/>
                  <a:pt x="0" y="53709"/>
                </a:cubicBezTo>
                <a:cubicBezTo>
                  <a:pt x="0" y="49807"/>
                  <a:pt x="2266" y="46198"/>
                  <a:pt x="5832" y="44562"/>
                </a:cubicBezTo>
                <a:lnTo>
                  <a:pt x="97558" y="2182"/>
                </a:lnTo>
                <a:close/>
                <a:moveTo>
                  <a:pt x="20183" y="91641"/>
                </a:moveTo>
                <a:lnTo>
                  <a:pt x="89124" y="123489"/>
                </a:lnTo>
                <a:cubicBezTo>
                  <a:pt x="100747" y="128860"/>
                  <a:pt x="114132" y="128860"/>
                  <a:pt x="125755" y="123489"/>
                </a:cubicBezTo>
                <a:lnTo>
                  <a:pt x="194696" y="91641"/>
                </a:lnTo>
                <a:lnTo>
                  <a:pt x="209005" y="98271"/>
                </a:lnTo>
                <a:cubicBezTo>
                  <a:pt x="212571" y="99908"/>
                  <a:pt x="214837" y="103474"/>
                  <a:pt x="214837" y="107419"/>
                </a:cubicBezTo>
                <a:cubicBezTo>
                  <a:pt x="214837" y="111363"/>
                  <a:pt x="212571" y="114929"/>
                  <a:pt x="209005" y="116566"/>
                </a:cubicBezTo>
                <a:lnTo>
                  <a:pt x="117279" y="158946"/>
                </a:lnTo>
                <a:cubicBezTo>
                  <a:pt x="111027" y="161841"/>
                  <a:pt x="103810" y="161841"/>
                  <a:pt x="97558" y="158946"/>
                </a:cubicBezTo>
                <a:lnTo>
                  <a:pt x="5832" y="116566"/>
                </a:lnTo>
                <a:cubicBezTo>
                  <a:pt x="2266" y="114887"/>
                  <a:pt x="0" y="111321"/>
                  <a:pt x="0" y="107419"/>
                </a:cubicBezTo>
                <a:cubicBezTo>
                  <a:pt x="0" y="103516"/>
                  <a:pt x="2266" y="99908"/>
                  <a:pt x="5832" y="98271"/>
                </a:cubicBezTo>
                <a:lnTo>
                  <a:pt x="20141" y="91641"/>
                </a:lnTo>
                <a:close/>
                <a:moveTo>
                  <a:pt x="5832" y="151980"/>
                </a:moveTo>
                <a:lnTo>
                  <a:pt x="20141" y="145351"/>
                </a:lnTo>
                <a:lnTo>
                  <a:pt x="89082" y="177199"/>
                </a:lnTo>
                <a:cubicBezTo>
                  <a:pt x="100705" y="182569"/>
                  <a:pt x="114090" y="182569"/>
                  <a:pt x="125713" y="177199"/>
                </a:cubicBezTo>
                <a:lnTo>
                  <a:pt x="194654" y="145351"/>
                </a:lnTo>
                <a:lnTo>
                  <a:pt x="208963" y="151980"/>
                </a:lnTo>
                <a:cubicBezTo>
                  <a:pt x="212529" y="153617"/>
                  <a:pt x="214795" y="157183"/>
                  <a:pt x="214795" y="161128"/>
                </a:cubicBezTo>
                <a:cubicBezTo>
                  <a:pt x="214795" y="165072"/>
                  <a:pt x="212529" y="168639"/>
                  <a:pt x="208963" y="170275"/>
                </a:cubicBezTo>
                <a:lnTo>
                  <a:pt x="117237" y="212655"/>
                </a:lnTo>
                <a:cubicBezTo>
                  <a:pt x="110985" y="215550"/>
                  <a:pt x="103768" y="215550"/>
                  <a:pt x="97516" y="212655"/>
                </a:cubicBezTo>
                <a:lnTo>
                  <a:pt x="5832" y="170275"/>
                </a:lnTo>
                <a:cubicBezTo>
                  <a:pt x="2266" y="168597"/>
                  <a:pt x="0" y="165030"/>
                  <a:pt x="0" y="161128"/>
                </a:cubicBezTo>
                <a:cubicBezTo>
                  <a:pt x="0" y="157225"/>
                  <a:pt x="2266" y="153617"/>
                  <a:pt x="5832" y="15198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948863" y="4529480"/>
            <a:ext cx="2980863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Suy Diễn (Derived Types)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2899" y="5142381"/>
            <a:ext cx="1861921" cy="644511"/>
          </a:xfrm>
          <a:custGeom>
            <a:avLst/>
            <a:gdLst/>
            <a:ahLst/>
            <a:cxnLst/>
            <a:rect l="l" t="t" r="r" b="b"/>
            <a:pathLst>
              <a:path w="1861921" h="644511">
                <a:moveTo>
                  <a:pt x="35809" y="0"/>
                </a:moveTo>
                <a:lnTo>
                  <a:pt x="1826112" y="0"/>
                </a:lnTo>
                <a:cubicBezTo>
                  <a:pt x="1845888" y="0"/>
                  <a:pt x="1861921" y="16032"/>
                  <a:pt x="1861921" y="35809"/>
                </a:cubicBezTo>
                <a:lnTo>
                  <a:pt x="1861921" y="608702"/>
                </a:lnTo>
                <a:cubicBezTo>
                  <a:pt x="1861921" y="628479"/>
                  <a:pt x="1845888" y="644511"/>
                  <a:pt x="1826112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644511" y="5249800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array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44511" y="5464637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Mảng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2541539" y="5142381"/>
            <a:ext cx="1861921" cy="644511"/>
          </a:xfrm>
          <a:custGeom>
            <a:avLst/>
            <a:gdLst/>
            <a:ahLst/>
            <a:cxnLst/>
            <a:rect l="l" t="t" r="r" b="b"/>
            <a:pathLst>
              <a:path w="1861921" h="644511">
                <a:moveTo>
                  <a:pt x="35809" y="0"/>
                </a:moveTo>
                <a:lnTo>
                  <a:pt x="1826112" y="0"/>
                </a:lnTo>
                <a:cubicBezTo>
                  <a:pt x="1845888" y="0"/>
                  <a:pt x="1861921" y="16032"/>
                  <a:pt x="1861921" y="35809"/>
                </a:cubicBezTo>
                <a:lnTo>
                  <a:pt x="1861921" y="608702"/>
                </a:lnTo>
                <a:cubicBezTo>
                  <a:pt x="1861921" y="628479"/>
                  <a:pt x="1845888" y="644511"/>
                  <a:pt x="1826112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2613151" y="5249800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pointer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2613151" y="5464637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 trỏ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510178" y="5142381"/>
            <a:ext cx="1861921" cy="644511"/>
          </a:xfrm>
          <a:custGeom>
            <a:avLst/>
            <a:gdLst/>
            <a:ahLst/>
            <a:cxnLst/>
            <a:rect l="l" t="t" r="r" b="b"/>
            <a:pathLst>
              <a:path w="1861921" h="644511">
                <a:moveTo>
                  <a:pt x="35809" y="0"/>
                </a:moveTo>
                <a:lnTo>
                  <a:pt x="1826112" y="0"/>
                </a:lnTo>
                <a:cubicBezTo>
                  <a:pt x="1845888" y="0"/>
                  <a:pt x="1861921" y="16032"/>
                  <a:pt x="1861921" y="35809"/>
                </a:cubicBezTo>
                <a:lnTo>
                  <a:pt x="1861921" y="608702"/>
                </a:lnTo>
                <a:cubicBezTo>
                  <a:pt x="1861921" y="628479"/>
                  <a:pt x="1845888" y="644511"/>
                  <a:pt x="1826112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4" name="Text 32"/>
          <p:cNvSpPr/>
          <p:nvPr/>
        </p:nvSpPr>
        <p:spPr>
          <a:xfrm>
            <a:off x="4581791" y="5249800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81791" y="5464637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Cấu trúc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72899" y="5894311"/>
            <a:ext cx="1861921" cy="644511"/>
          </a:xfrm>
          <a:custGeom>
            <a:avLst/>
            <a:gdLst/>
            <a:ahLst/>
            <a:cxnLst/>
            <a:rect l="l" t="t" r="r" b="b"/>
            <a:pathLst>
              <a:path w="1861921" h="644511">
                <a:moveTo>
                  <a:pt x="35809" y="0"/>
                </a:moveTo>
                <a:lnTo>
                  <a:pt x="1826112" y="0"/>
                </a:lnTo>
                <a:cubicBezTo>
                  <a:pt x="1845888" y="0"/>
                  <a:pt x="1861921" y="16032"/>
                  <a:pt x="1861921" y="35809"/>
                </a:cubicBezTo>
                <a:lnTo>
                  <a:pt x="1861921" y="608702"/>
                </a:lnTo>
                <a:cubicBezTo>
                  <a:pt x="1861921" y="628479"/>
                  <a:pt x="1845888" y="644511"/>
                  <a:pt x="1826112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7" name="Text 35"/>
          <p:cNvSpPr/>
          <p:nvPr/>
        </p:nvSpPr>
        <p:spPr>
          <a:xfrm>
            <a:off x="644511" y="6001729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4511" y="6216566"/>
            <a:ext cx="171869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Hợp nhất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2541539" y="5894311"/>
            <a:ext cx="3831260" cy="644511"/>
          </a:xfrm>
          <a:custGeom>
            <a:avLst/>
            <a:gdLst/>
            <a:ahLst/>
            <a:cxnLst/>
            <a:rect l="l" t="t" r="r" b="b"/>
            <a:pathLst>
              <a:path w="3831260" h="644511">
                <a:moveTo>
                  <a:pt x="35809" y="0"/>
                </a:moveTo>
                <a:lnTo>
                  <a:pt x="3795451" y="0"/>
                </a:lnTo>
                <a:cubicBezTo>
                  <a:pt x="3815228" y="0"/>
                  <a:pt x="3831260" y="16032"/>
                  <a:pt x="3831260" y="35809"/>
                </a:cubicBezTo>
                <a:lnTo>
                  <a:pt x="3831260" y="608702"/>
                </a:lnTo>
                <a:cubicBezTo>
                  <a:pt x="3831260" y="628479"/>
                  <a:pt x="3815228" y="644511"/>
                  <a:pt x="3795451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0" name="Text 38"/>
          <p:cNvSpPr/>
          <p:nvPr/>
        </p:nvSpPr>
        <p:spPr>
          <a:xfrm>
            <a:off x="2613151" y="6001729"/>
            <a:ext cx="3688035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enum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2613151" y="6216566"/>
            <a:ext cx="3688035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Liệt kê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783171" y="1145797"/>
            <a:ext cx="5048670" cy="2828687"/>
          </a:xfrm>
          <a:custGeom>
            <a:avLst/>
            <a:gdLst/>
            <a:ahLst/>
            <a:cxnLst/>
            <a:rect l="l" t="t" r="r" b="b"/>
            <a:pathLst>
              <a:path w="5048670" h="2828687">
                <a:moveTo>
                  <a:pt x="35806" y="0"/>
                </a:moveTo>
                <a:lnTo>
                  <a:pt x="4977047" y="0"/>
                </a:lnTo>
                <a:cubicBezTo>
                  <a:pt x="5016603" y="0"/>
                  <a:pt x="5048670" y="32066"/>
                  <a:pt x="5048670" y="71622"/>
                </a:cubicBezTo>
                <a:lnTo>
                  <a:pt x="5048670" y="2757065"/>
                </a:lnTo>
                <a:cubicBezTo>
                  <a:pt x="5048670" y="2796621"/>
                  <a:pt x="5016603" y="2828687"/>
                  <a:pt x="4977047" y="2828687"/>
                </a:cubicBezTo>
                <a:lnTo>
                  <a:pt x="35806" y="2828687"/>
                </a:lnTo>
                <a:cubicBezTo>
                  <a:pt x="16031" y="2828687"/>
                  <a:pt x="0" y="2812656"/>
                  <a:pt x="0" y="2792881"/>
                </a:cubicBezTo>
                <a:lnTo>
                  <a:pt x="0" y="35806"/>
                </a:lnTo>
                <a:cubicBezTo>
                  <a:pt x="0" y="16044"/>
                  <a:pt x="16044" y="0"/>
                  <a:pt x="35806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3" name="Shape 41"/>
          <p:cNvSpPr/>
          <p:nvPr/>
        </p:nvSpPr>
        <p:spPr>
          <a:xfrm>
            <a:off x="6783171" y="1145797"/>
            <a:ext cx="35806" cy="2828687"/>
          </a:xfrm>
          <a:custGeom>
            <a:avLst/>
            <a:gdLst/>
            <a:ahLst/>
            <a:cxnLst/>
            <a:rect l="l" t="t" r="r" b="b"/>
            <a:pathLst>
              <a:path w="35806" h="2828687">
                <a:moveTo>
                  <a:pt x="35806" y="0"/>
                </a:moveTo>
                <a:lnTo>
                  <a:pt x="35806" y="0"/>
                </a:lnTo>
                <a:lnTo>
                  <a:pt x="35806" y="2828687"/>
                </a:lnTo>
                <a:lnTo>
                  <a:pt x="35806" y="2828687"/>
                </a:lnTo>
                <a:cubicBezTo>
                  <a:pt x="16031" y="2828687"/>
                  <a:pt x="0" y="2812656"/>
                  <a:pt x="0" y="2792881"/>
                </a:cubicBezTo>
                <a:lnTo>
                  <a:pt x="0" y="35806"/>
                </a:lnTo>
                <a:cubicBezTo>
                  <a:pt x="0" y="16031"/>
                  <a:pt x="16031" y="0"/>
                  <a:pt x="35806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44" name="Shape 42"/>
          <p:cNvSpPr/>
          <p:nvPr/>
        </p:nvSpPr>
        <p:spPr>
          <a:xfrm>
            <a:off x="7006959" y="1360634"/>
            <a:ext cx="214837" cy="214837"/>
          </a:xfrm>
          <a:custGeom>
            <a:avLst/>
            <a:gdLst/>
            <a:ahLst/>
            <a:cxnLst/>
            <a:rect l="l" t="t" r="r" b="b"/>
            <a:pathLst>
              <a:path w="214837" h="214837">
                <a:moveTo>
                  <a:pt x="107419" y="214837"/>
                </a:moveTo>
                <a:cubicBezTo>
                  <a:pt x="166704" y="214837"/>
                  <a:pt x="214837" y="166704"/>
                  <a:pt x="214837" y="107419"/>
                </a:cubicBezTo>
                <a:cubicBezTo>
                  <a:pt x="214837" y="48133"/>
                  <a:pt x="166704" y="0"/>
                  <a:pt x="107419" y="0"/>
                </a:cubicBezTo>
                <a:cubicBezTo>
                  <a:pt x="48133" y="0"/>
                  <a:pt x="0" y="48133"/>
                  <a:pt x="0" y="107419"/>
                </a:cubicBezTo>
                <a:cubicBezTo>
                  <a:pt x="0" y="166704"/>
                  <a:pt x="48133" y="214837"/>
                  <a:pt x="107419" y="214837"/>
                </a:cubicBezTo>
                <a:close/>
                <a:moveTo>
                  <a:pt x="97348" y="144344"/>
                </a:moveTo>
                <a:lnTo>
                  <a:pt x="97348" y="117489"/>
                </a:lnTo>
                <a:lnTo>
                  <a:pt x="70493" y="117489"/>
                </a:lnTo>
                <a:cubicBezTo>
                  <a:pt x="64913" y="117489"/>
                  <a:pt x="60423" y="112999"/>
                  <a:pt x="60423" y="107419"/>
                </a:cubicBezTo>
                <a:cubicBezTo>
                  <a:pt x="60423" y="101838"/>
                  <a:pt x="64913" y="97348"/>
                  <a:pt x="70493" y="97348"/>
                </a:cubicBezTo>
                <a:lnTo>
                  <a:pt x="97348" y="97348"/>
                </a:lnTo>
                <a:lnTo>
                  <a:pt x="97348" y="70493"/>
                </a:lnTo>
                <a:cubicBezTo>
                  <a:pt x="97348" y="64913"/>
                  <a:pt x="101838" y="60423"/>
                  <a:pt x="107419" y="60423"/>
                </a:cubicBezTo>
                <a:cubicBezTo>
                  <a:pt x="112999" y="60423"/>
                  <a:pt x="117489" y="64913"/>
                  <a:pt x="117489" y="70493"/>
                </a:cubicBezTo>
                <a:lnTo>
                  <a:pt x="117489" y="97348"/>
                </a:lnTo>
                <a:lnTo>
                  <a:pt x="144344" y="97348"/>
                </a:lnTo>
                <a:cubicBezTo>
                  <a:pt x="149924" y="97348"/>
                  <a:pt x="154414" y="101838"/>
                  <a:pt x="154414" y="107419"/>
                </a:cubicBezTo>
                <a:cubicBezTo>
                  <a:pt x="154414" y="112999"/>
                  <a:pt x="149924" y="117489"/>
                  <a:pt x="144344" y="117489"/>
                </a:cubicBezTo>
                <a:lnTo>
                  <a:pt x="117489" y="117489"/>
                </a:lnTo>
                <a:lnTo>
                  <a:pt x="117489" y="144344"/>
                </a:lnTo>
                <a:cubicBezTo>
                  <a:pt x="117489" y="149924"/>
                  <a:pt x="112999" y="154414"/>
                  <a:pt x="107419" y="154414"/>
                </a:cubicBezTo>
                <a:cubicBezTo>
                  <a:pt x="101838" y="154414"/>
                  <a:pt x="97348" y="149924"/>
                  <a:pt x="97348" y="144344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45" name="Text 43"/>
          <p:cNvSpPr/>
          <p:nvPr/>
        </p:nvSpPr>
        <p:spPr>
          <a:xfrm>
            <a:off x="7356069" y="1324828"/>
            <a:ext cx="1897727" cy="286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2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Mở Rộng C99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980105" y="1718696"/>
            <a:ext cx="4672705" cy="644511"/>
          </a:xfrm>
          <a:custGeom>
            <a:avLst/>
            <a:gdLst/>
            <a:ahLst/>
            <a:cxnLst/>
            <a:rect l="l" t="t" r="r" b="b"/>
            <a:pathLst>
              <a:path w="4672705" h="644511">
                <a:moveTo>
                  <a:pt x="35809" y="0"/>
                </a:moveTo>
                <a:lnTo>
                  <a:pt x="4636896" y="0"/>
                </a:lnTo>
                <a:cubicBezTo>
                  <a:pt x="4656673" y="0"/>
                  <a:pt x="4672705" y="16032"/>
                  <a:pt x="4672705" y="35809"/>
                </a:cubicBezTo>
                <a:lnTo>
                  <a:pt x="4672705" y="608702"/>
                </a:lnTo>
                <a:cubicBezTo>
                  <a:pt x="4672705" y="628479"/>
                  <a:pt x="4656673" y="644511"/>
                  <a:pt x="4636896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7" name="Text 45"/>
          <p:cNvSpPr/>
          <p:nvPr/>
        </p:nvSpPr>
        <p:spPr>
          <a:xfrm>
            <a:off x="7087523" y="1826115"/>
            <a:ext cx="452948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_Bool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087523" y="2040952"/>
            <a:ext cx="452948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Kiểu logic (true/false)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980105" y="2434819"/>
            <a:ext cx="4672705" cy="644511"/>
          </a:xfrm>
          <a:custGeom>
            <a:avLst/>
            <a:gdLst/>
            <a:ahLst/>
            <a:cxnLst/>
            <a:rect l="l" t="t" r="r" b="b"/>
            <a:pathLst>
              <a:path w="4672705" h="644511">
                <a:moveTo>
                  <a:pt x="35809" y="0"/>
                </a:moveTo>
                <a:lnTo>
                  <a:pt x="4636896" y="0"/>
                </a:lnTo>
                <a:cubicBezTo>
                  <a:pt x="4656673" y="0"/>
                  <a:pt x="4672705" y="16032"/>
                  <a:pt x="4672705" y="35809"/>
                </a:cubicBezTo>
                <a:lnTo>
                  <a:pt x="4672705" y="608702"/>
                </a:lnTo>
                <a:cubicBezTo>
                  <a:pt x="4672705" y="628479"/>
                  <a:pt x="4656673" y="644511"/>
                  <a:pt x="4636896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0" name="Text 48"/>
          <p:cNvSpPr/>
          <p:nvPr/>
        </p:nvSpPr>
        <p:spPr>
          <a:xfrm>
            <a:off x="7087523" y="2542238"/>
            <a:ext cx="452948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_Complex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087523" y="2757075"/>
            <a:ext cx="452948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phức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980105" y="3150943"/>
            <a:ext cx="4672705" cy="644511"/>
          </a:xfrm>
          <a:custGeom>
            <a:avLst/>
            <a:gdLst/>
            <a:ahLst/>
            <a:cxnLst/>
            <a:rect l="l" t="t" r="r" b="b"/>
            <a:pathLst>
              <a:path w="4672705" h="644511">
                <a:moveTo>
                  <a:pt x="35809" y="0"/>
                </a:moveTo>
                <a:lnTo>
                  <a:pt x="4636896" y="0"/>
                </a:lnTo>
                <a:cubicBezTo>
                  <a:pt x="4656673" y="0"/>
                  <a:pt x="4672705" y="16032"/>
                  <a:pt x="4672705" y="35809"/>
                </a:cubicBezTo>
                <a:lnTo>
                  <a:pt x="4672705" y="608702"/>
                </a:lnTo>
                <a:cubicBezTo>
                  <a:pt x="4672705" y="628479"/>
                  <a:pt x="4656673" y="644511"/>
                  <a:pt x="4636896" y="644511"/>
                </a:cubicBezTo>
                <a:lnTo>
                  <a:pt x="35809" y="644511"/>
                </a:lnTo>
                <a:cubicBezTo>
                  <a:pt x="16032" y="644511"/>
                  <a:pt x="0" y="628479"/>
                  <a:pt x="0" y="608702"/>
                </a:cubicBezTo>
                <a:lnTo>
                  <a:pt x="0" y="35809"/>
                </a:lnTo>
                <a:cubicBezTo>
                  <a:pt x="0" y="16045"/>
                  <a:pt x="16045" y="0"/>
                  <a:pt x="35809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3" name="Text 51"/>
          <p:cNvSpPr/>
          <p:nvPr/>
        </p:nvSpPr>
        <p:spPr>
          <a:xfrm>
            <a:off x="7087523" y="3258361"/>
            <a:ext cx="452948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_Imaginary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087523" y="3473198"/>
            <a:ext cx="4529480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ảo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769743" y="4122185"/>
            <a:ext cx="5057621" cy="2810784"/>
          </a:xfrm>
          <a:custGeom>
            <a:avLst/>
            <a:gdLst/>
            <a:ahLst/>
            <a:cxnLst/>
            <a:rect l="l" t="t" r="r" b="b"/>
            <a:pathLst>
              <a:path w="5057621" h="2810784">
                <a:moveTo>
                  <a:pt x="71619" y="0"/>
                </a:moveTo>
                <a:lnTo>
                  <a:pt x="4986002" y="0"/>
                </a:lnTo>
                <a:cubicBezTo>
                  <a:pt x="5025556" y="0"/>
                  <a:pt x="5057621" y="32065"/>
                  <a:pt x="5057621" y="71619"/>
                </a:cubicBezTo>
                <a:lnTo>
                  <a:pt x="5057621" y="2739165"/>
                </a:lnTo>
                <a:cubicBezTo>
                  <a:pt x="5057621" y="2778719"/>
                  <a:pt x="5025556" y="2810784"/>
                  <a:pt x="4986002" y="2810784"/>
                </a:cubicBezTo>
                <a:lnTo>
                  <a:pt x="71619" y="2810784"/>
                </a:lnTo>
                <a:cubicBezTo>
                  <a:pt x="32065" y="2810784"/>
                  <a:pt x="0" y="2778719"/>
                  <a:pt x="0" y="2739165"/>
                </a:cubicBezTo>
                <a:lnTo>
                  <a:pt x="0" y="71619"/>
                </a:lnTo>
                <a:cubicBezTo>
                  <a:pt x="0" y="32065"/>
                  <a:pt x="32065" y="0"/>
                  <a:pt x="71619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995770" y="4802222"/>
            <a:ext cx="120846" cy="161128"/>
          </a:xfrm>
          <a:custGeom>
            <a:avLst/>
            <a:gdLst/>
            <a:ahLst/>
            <a:cxnLst/>
            <a:rect l="l" t="t" r="r" b="b"/>
            <a:pathLst>
              <a:path w="120846" h="161128">
                <a:moveTo>
                  <a:pt x="92176" y="120846"/>
                </a:moveTo>
                <a:cubicBezTo>
                  <a:pt x="94474" y="113828"/>
                  <a:pt x="99068" y="107471"/>
                  <a:pt x="104261" y="101995"/>
                </a:cubicBezTo>
                <a:cubicBezTo>
                  <a:pt x="114552" y="91169"/>
                  <a:pt x="120846" y="76536"/>
                  <a:pt x="120846" y="60423"/>
                </a:cubicBezTo>
                <a:cubicBezTo>
                  <a:pt x="120846" y="27064"/>
                  <a:pt x="93781" y="0"/>
                  <a:pt x="60423" y="0"/>
                </a:cubicBezTo>
                <a:cubicBezTo>
                  <a:pt x="27064" y="0"/>
                  <a:pt x="0" y="27064"/>
                  <a:pt x="0" y="60423"/>
                </a:cubicBezTo>
                <a:cubicBezTo>
                  <a:pt x="0" y="76536"/>
                  <a:pt x="6294" y="91169"/>
                  <a:pt x="16585" y="101995"/>
                </a:cubicBezTo>
                <a:cubicBezTo>
                  <a:pt x="21777" y="107471"/>
                  <a:pt x="26404" y="113828"/>
                  <a:pt x="28669" y="120846"/>
                </a:cubicBezTo>
                <a:lnTo>
                  <a:pt x="92145" y="120846"/>
                </a:lnTo>
                <a:close/>
                <a:moveTo>
                  <a:pt x="90634" y="135952"/>
                </a:moveTo>
                <a:lnTo>
                  <a:pt x="30211" y="135952"/>
                </a:lnTo>
                <a:lnTo>
                  <a:pt x="30211" y="140987"/>
                </a:lnTo>
                <a:cubicBezTo>
                  <a:pt x="30211" y="154897"/>
                  <a:pt x="41478" y="166163"/>
                  <a:pt x="55388" y="166163"/>
                </a:cubicBezTo>
                <a:lnTo>
                  <a:pt x="65458" y="166163"/>
                </a:lnTo>
                <a:cubicBezTo>
                  <a:pt x="79368" y="166163"/>
                  <a:pt x="90634" y="154897"/>
                  <a:pt x="90634" y="140987"/>
                </a:cubicBezTo>
                <a:lnTo>
                  <a:pt x="90634" y="135952"/>
                </a:lnTo>
                <a:close/>
                <a:moveTo>
                  <a:pt x="57905" y="35247"/>
                </a:moveTo>
                <a:cubicBezTo>
                  <a:pt x="45380" y="35247"/>
                  <a:pt x="35247" y="45380"/>
                  <a:pt x="35247" y="57905"/>
                </a:cubicBezTo>
                <a:cubicBezTo>
                  <a:pt x="35247" y="62091"/>
                  <a:pt x="31879" y="65458"/>
                  <a:pt x="27694" y="65458"/>
                </a:cubicBezTo>
                <a:cubicBezTo>
                  <a:pt x="23508" y="65458"/>
                  <a:pt x="20141" y="62091"/>
                  <a:pt x="20141" y="57905"/>
                </a:cubicBezTo>
                <a:cubicBezTo>
                  <a:pt x="20141" y="37041"/>
                  <a:pt x="37041" y="20141"/>
                  <a:pt x="57905" y="20141"/>
                </a:cubicBezTo>
                <a:cubicBezTo>
                  <a:pt x="62091" y="20141"/>
                  <a:pt x="65458" y="23508"/>
                  <a:pt x="65458" y="27694"/>
                </a:cubicBezTo>
                <a:cubicBezTo>
                  <a:pt x="65458" y="31879"/>
                  <a:pt x="62091" y="35247"/>
                  <a:pt x="57905" y="35247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7" name="Text 55"/>
          <p:cNvSpPr/>
          <p:nvPr/>
        </p:nvSpPr>
        <p:spPr>
          <a:xfrm>
            <a:off x="7159135" y="4757465"/>
            <a:ext cx="4565286" cy="2506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9" b="1" dirty="0">
                <a:solidFill>
                  <a:srgbClr val="4A7C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Ý Nghĩa Khai Báo Kiểu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980105" y="5151333"/>
            <a:ext cx="125322" cy="143225"/>
          </a:xfrm>
          <a:custGeom>
            <a:avLst/>
            <a:gdLst/>
            <a:ahLst/>
            <a:cxnLst/>
            <a:rect l="l" t="t" r="r" b="b"/>
            <a:pathLst>
              <a:path w="125322" h="143225">
                <a:moveTo>
                  <a:pt x="121629" y="19609"/>
                </a:moveTo>
                <a:cubicBezTo>
                  <a:pt x="125629" y="22519"/>
                  <a:pt x="126524" y="28113"/>
                  <a:pt x="123615" y="32114"/>
                </a:cubicBezTo>
                <a:lnTo>
                  <a:pt x="52003" y="130581"/>
                </a:lnTo>
                <a:cubicBezTo>
                  <a:pt x="50464" y="132707"/>
                  <a:pt x="48087" y="134021"/>
                  <a:pt x="45457" y="134245"/>
                </a:cubicBezTo>
                <a:cubicBezTo>
                  <a:pt x="42828" y="134469"/>
                  <a:pt x="40282" y="133490"/>
                  <a:pt x="38436" y="131644"/>
                </a:cubicBezTo>
                <a:lnTo>
                  <a:pt x="2630" y="95837"/>
                </a:lnTo>
                <a:cubicBezTo>
                  <a:pt x="-867" y="92341"/>
                  <a:pt x="-867" y="86662"/>
                  <a:pt x="2630" y="83165"/>
                </a:cubicBezTo>
                <a:cubicBezTo>
                  <a:pt x="6126" y="79669"/>
                  <a:pt x="11805" y="79669"/>
                  <a:pt x="15302" y="83165"/>
                </a:cubicBezTo>
                <a:lnTo>
                  <a:pt x="43695" y="111559"/>
                </a:lnTo>
                <a:lnTo>
                  <a:pt x="109153" y="21568"/>
                </a:lnTo>
                <a:cubicBezTo>
                  <a:pt x="112062" y="17567"/>
                  <a:pt x="117657" y="16672"/>
                  <a:pt x="121657" y="1958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9" name="Text 57"/>
          <p:cNvSpPr/>
          <p:nvPr/>
        </p:nvSpPr>
        <p:spPr>
          <a:xfrm>
            <a:off x="7203893" y="5115526"/>
            <a:ext cx="2640705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Xác định kích thước bộ nhớ cần cấp phát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980105" y="5473588"/>
            <a:ext cx="125322" cy="143225"/>
          </a:xfrm>
          <a:custGeom>
            <a:avLst/>
            <a:gdLst/>
            <a:ahLst/>
            <a:cxnLst/>
            <a:rect l="l" t="t" r="r" b="b"/>
            <a:pathLst>
              <a:path w="125322" h="143225">
                <a:moveTo>
                  <a:pt x="121629" y="19609"/>
                </a:moveTo>
                <a:cubicBezTo>
                  <a:pt x="125629" y="22519"/>
                  <a:pt x="126524" y="28113"/>
                  <a:pt x="123615" y="32114"/>
                </a:cubicBezTo>
                <a:lnTo>
                  <a:pt x="52003" y="130581"/>
                </a:lnTo>
                <a:cubicBezTo>
                  <a:pt x="50464" y="132707"/>
                  <a:pt x="48087" y="134021"/>
                  <a:pt x="45457" y="134245"/>
                </a:cubicBezTo>
                <a:cubicBezTo>
                  <a:pt x="42828" y="134469"/>
                  <a:pt x="40282" y="133490"/>
                  <a:pt x="38436" y="131644"/>
                </a:cubicBezTo>
                <a:lnTo>
                  <a:pt x="2630" y="95837"/>
                </a:lnTo>
                <a:cubicBezTo>
                  <a:pt x="-867" y="92341"/>
                  <a:pt x="-867" y="86662"/>
                  <a:pt x="2630" y="83165"/>
                </a:cubicBezTo>
                <a:cubicBezTo>
                  <a:pt x="6126" y="79669"/>
                  <a:pt x="11805" y="79669"/>
                  <a:pt x="15302" y="83165"/>
                </a:cubicBezTo>
                <a:lnTo>
                  <a:pt x="43695" y="111559"/>
                </a:lnTo>
                <a:lnTo>
                  <a:pt x="109153" y="21568"/>
                </a:lnTo>
                <a:cubicBezTo>
                  <a:pt x="112062" y="17567"/>
                  <a:pt x="117657" y="16672"/>
                  <a:pt x="121657" y="1958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1" name="Text 59"/>
          <p:cNvSpPr/>
          <p:nvPr/>
        </p:nvSpPr>
        <p:spPr>
          <a:xfrm>
            <a:off x="7203893" y="5437782"/>
            <a:ext cx="2255789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Quy định miền giá trị có thể lưu trữ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980105" y="5795844"/>
            <a:ext cx="125322" cy="143225"/>
          </a:xfrm>
          <a:custGeom>
            <a:avLst/>
            <a:gdLst/>
            <a:ahLst/>
            <a:cxnLst/>
            <a:rect l="l" t="t" r="r" b="b"/>
            <a:pathLst>
              <a:path w="125322" h="143225">
                <a:moveTo>
                  <a:pt x="121629" y="19609"/>
                </a:moveTo>
                <a:cubicBezTo>
                  <a:pt x="125629" y="22519"/>
                  <a:pt x="126524" y="28113"/>
                  <a:pt x="123615" y="32114"/>
                </a:cubicBezTo>
                <a:lnTo>
                  <a:pt x="52003" y="130581"/>
                </a:lnTo>
                <a:cubicBezTo>
                  <a:pt x="50464" y="132707"/>
                  <a:pt x="48087" y="134021"/>
                  <a:pt x="45457" y="134245"/>
                </a:cubicBezTo>
                <a:cubicBezTo>
                  <a:pt x="42828" y="134469"/>
                  <a:pt x="40282" y="133490"/>
                  <a:pt x="38436" y="131644"/>
                </a:cubicBezTo>
                <a:lnTo>
                  <a:pt x="2630" y="95837"/>
                </a:lnTo>
                <a:cubicBezTo>
                  <a:pt x="-867" y="92341"/>
                  <a:pt x="-867" y="86662"/>
                  <a:pt x="2630" y="83165"/>
                </a:cubicBezTo>
                <a:cubicBezTo>
                  <a:pt x="6126" y="79669"/>
                  <a:pt x="11805" y="79669"/>
                  <a:pt x="15302" y="83165"/>
                </a:cubicBezTo>
                <a:lnTo>
                  <a:pt x="43695" y="111559"/>
                </a:lnTo>
                <a:lnTo>
                  <a:pt x="109153" y="21568"/>
                </a:lnTo>
                <a:cubicBezTo>
                  <a:pt x="112062" y="17567"/>
                  <a:pt x="117657" y="16672"/>
                  <a:pt x="121657" y="1958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3" name="Text 61"/>
          <p:cNvSpPr/>
          <p:nvPr/>
        </p:nvSpPr>
        <p:spPr>
          <a:xfrm>
            <a:off x="7203893" y="5760037"/>
            <a:ext cx="270336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Định nghĩa các phép toán có thể thực hiện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980105" y="6118099"/>
            <a:ext cx="125322" cy="143225"/>
          </a:xfrm>
          <a:custGeom>
            <a:avLst/>
            <a:gdLst/>
            <a:ahLst/>
            <a:cxnLst/>
            <a:rect l="l" t="t" r="r" b="b"/>
            <a:pathLst>
              <a:path w="125322" h="143225">
                <a:moveTo>
                  <a:pt x="121629" y="19609"/>
                </a:moveTo>
                <a:cubicBezTo>
                  <a:pt x="125629" y="22519"/>
                  <a:pt x="126524" y="28113"/>
                  <a:pt x="123615" y="32114"/>
                </a:cubicBezTo>
                <a:lnTo>
                  <a:pt x="52003" y="130581"/>
                </a:lnTo>
                <a:cubicBezTo>
                  <a:pt x="50464" y="132707"/>
                  <a:pt x="48087" y="134021"/>
                  <a:pt x="45457" y="134245"/>
                </a:cubicBezTo>
                <a:cubicBezTo>
                  <a:pt x="42828" y="134469"/>
                  <a:pt x="40282" y="133490"/>
                  <a:pt x="38436" y="131644"/>
                </a:cubicBezTo>
                <a:lnTo>
                  <a:pt x="2630" y="95837"/>
                </a:lnTo>
                <a:cubicBezTo>
                  <a:pt x="-867" y="92341"/>
                  <a:pt x="-867" y="86662"/>
                  <a:pt x="2630" y="83165"/>
                </a:cubicBezTo>
                <a:cubicBezTo>
                  <a:pt x="6126" y="79669"/>
                  <a:pt x="11805" y="79669"/>
                  <a:pt x="15302" y="83165"/>
                </a:cubicBezTo>
                <a:lnTo>
                  <a:pt x="43695" y="111559"/>
                </a:lnTo>
                <a:lnTo>
                  <a:pt x="109153" y="21568"/>
                </a:lnTo>
                <a:cubicBezTo>
                  <a:pt x="112062" y="17567"/>
                  <a:pt x="117657" y="16672"/>
                  <a:pt x="121657" y="19581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5" name="Text 63"/>
          <p:cNvSpPr/>
          <p:nvPr/>
        </p:nvSpPr>
        <p:spPr>
          <a:xfrm>
            <a:off x="7203893" y="6082293"/>
            <a:ext cx="2766026" cy="214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Giúp trình biên dịch kiểm tra lỗi kiểu dữ liệu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e0cc7b7d1a9a544467cf8e7a3f23b941d4bfd396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7779" b="777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" name="Text 2"/>
          <p:cNvSpPr/>
          <p:nvPr/>
        </p:nvSpPr>
        <p:spPr>
          <a:xfrm>
            <a:off x="552896" y="2324100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1A1D2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955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24200"/>
            <a:ext cx="117157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Số Nguyên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(Integer)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4196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Chi tiết về các kiểu số nguyên và miền giá trị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382" y="345382"/>
            <a:ext cx="1157031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spc="54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INTEGER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382" y="587150"/>
            <a:ext cx="11656657" cy="345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48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char và Các Biến Thể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652" y="1070686"/>
            <a:ext cx="3704227" cy="3678323"/>
          </a:xfrm>
          <a:custGeom>
            <a:avLst/>
            <a:gdLst/>
            <a:ahLst/>
            <a:cxnLst/>
            <a:rect l="l" t="t" r="r" b="b"/>
            <a:pathLst>
              <a:path w="3704227" h="3678323">
                <a:moveTo>
                  <a:pt x="34538" y="0"/>
                </a:moveTo>
                <a:lnTo>
                  <a:pt x="3635148" y="0"/>
                </a:lnTo>
                <a:cubicBezTo>
                  <a:pt x="3673299" y="0"/>
                  <a:pt x="3704227" y="30928"/>
                  <a:pt x="3704227" y="69079"/>
                </a:cubicBezTo>
                <a:lnTo>
                  <a:pt x="3704227" y="3609244"/>
                </a:lnTo>
                <a:cubicBezTo>
                  <a:pt x="3704227" y="3647395"/>
                  <a:pt x="3673299" y="3678323"/>
                  <a:pt x="3635148" y="3678323"/>
                </a:cubicBezTo>
                <a:lnTo>
                  <a:pt x="34538" y="3678323"/>
                </a:lnTo>
                <a:cubicBezTo>
                  <a:pt x="15463" y="3678323"/>
                  <a:pt x="0" y="3662860"/>
                  <a:pt x="0" y="3643785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62652" y="1070686"/>
            <a:ext cx="34538" cy="3678323"/>
          </a:xfrm>
          <a:custGeom>
            <a:avLst/>
            <a:gdLst/>
            <a:ahLst/>
            <a:cxnLst/>
            <a:rect l="l" t="t" r="r" b="b"/>
            <a:pathLst>
              <a:path w="34538" h="3678323">
                <a:moveTo>
                  <a:pt x="34538" y="0"/>
                </a:moveTo>
                <a:lnTo>
                  <a:pt x="34538" y="0"/>
                </a:lnTo>
                <a:lnTo>
                  <a:pt x="34538" y="3678323"/>
                </a:lnTo>
                <a:lnTo>
                  <a:pt x="34538" y="3678323"/>
                </a:lnTo>
                <a:cubicBezTo>
                  <a:pt x="15463" y="3678323"/>
                  <a:pt x="0" y="3662860"/>
                  <a:pt x="0" y="3643785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74198" y="1277915"/>
            <a:ext cx="172691" cy="172691"/>
          </a:xfrm>
          <a:custGeom>
            <a:avLst/>
            <a:gdLst/>
            <a:ahLst/>
            <a:cxnLst/>
            <a:rect l="l" t="t" r="r" b="b"/>
            <a:pathLst>
              <a:path w="172691" h="172691">
                <a:moveTo>
                  <a:pt x="86346" y="172691"/>
                </a:moveTo>
                <a:cubicBezTo>
                  <a:pt x="134001" y="172691"/>
                  <a:pt x="172691" y="134001"/>
                  <a:pt x="172691" y="86346"/>
                </a:cubicBezTo>
                <a:cubicBezTo>
                  <a:pt x="172691" y="38690"/>
                  <a:pt x="134001" y="0"/>
                  <a:pt x="86346" y="0"/>
                </a:cubicBezTo>
                <a:cubicBezTo>
                  <a:pt x="38690" y="0"/>
                  <a:pt x="0" y="38690"/>
                  <a:pt x="0" y="86346"/>
                </a:cubicBezTo>
                <a:cubicBezTo>
                  <a:pt x="0" y="134001"/>
                  <a:pt x="38690" y="172691"/>
                  <a:pt x="86346" y="172691"/>
                </a:cubicBezTo>
                <a:close/>
                <a:moveTo>
                  <a:pt x="75552" y="53966"/>
                </a:moveTo>
                <a:cubicBezTo>
                  <a:pt x="75552" y="48009"/>
                  <a:pt x="80389" y="43173"/>
                  <a:pt x="86346" y="43173"/>
                </a:cubicBezTo>
                <a:cubicBezTo>
                  <a:pt x="92303" y="43173"/>
                  <a:pt x="97139" y="48009"/>
                  <a:pt x="97139" y="53966"/>
                </a:cubicBezTo>
                <a:cubicBezTo>
                  <a:pt x="97139" y="59923"/>
                  <a:pt x="92303" y="64759"/>
                  <a:pt x="86346" y="64759"/>
                </a:cubicBezTo>
                <a:cubicBezTo>
                  <a:pt x="80389" y="64759"/>
                  <a:pt x="75552" y="59923"/>
                  <a:pt x="75552" y="53966"/>
                </a:cubicBezTo>
                <a:close/>
                <a:moveTo>
                  <a:pt x="72854" y="75552"/>
                </a:moveTo>
                <a:lnTo>
                  <a:pt x="89044" y="75552"/>
                </a:lnTo>
                <a:cubicBezTo>
                  <a:pt x="93530" y="75552"/>
                  <a:pt x="97139" y="79161"/>
                  <a:pt x="97139" y="83647"/>
                </a:cubicBezTo>
                <a:lnTo>
                  <a:pt x="97139" y="113329"/>
                </a:lnTo>
                <a:lnTo>
                  <a:pt x="99837" y="113329"/>
                </a:lnTo>
                <a:cubicBezTo>
                  <a:pt x="104323" y="113329"/>
                  <a:pt x="107932" y="116938"/>
                  <a:pt x="107932" y="121424"/>
                </a:cubicBezTo>
                <a:cubicBezTo>
                  <a:pt x="107932" y="125909"/>
                  <a:pt x="104323" y="129518"/>
                  <a:pt x="99837" y="129518"/>
                </a:cubicBezTo>
                <a:lnTo>
                  <a:pt x="72854" y="129518"/>
                </a:lnTo>
                <a:cubicBezTo>
                  <a:pt x="68368" y="129518"/>
                  <a:pt x="64759" y="125909"/>
                  <a:pt x="64759" y="121424"/>
                </a:cubicBezTo>
                <a:cubicBezTo>
                  <a:pt x="64759" y="116938"/>
                  <a:pt x="68368" y="113329"/>
                  <a:pt x="72854" y="113329"/>
                </a:cubicBezTo>
                <a:lnTo>
                  <a:pt x="80949" y="113329"/>
                </a:lnTo>
                <a:lnTo>
                  <a:pt x="80949" y="91742"/>
                </a:lnTo>
                <a:lnTo>
                  <a:pt x="72854" y="91742"/>
                </a:lnTo>
                <a:cubicBezTo>
                  <a:pt x="68368" y="91742"/>
                  <a:pt x="64759" y="88133"/>
                  <a:pt x="64759" y="83647"/>
                </a:cubicBezTo>
                <a:cubicBezTo>
                  <a:pt x="64759" y="79161"/>
                  <a:pt x="68368" y="75552"/>
                  <a:pt x="72854" y="75552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768476" y="1243377"/>
            <a:ext cx="321205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Thông Số Kỹ Thuật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52612" y="1588759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9" name="Text 7"/>
          <p:cNvSpPr/>
          <p:nvPr/>
        </p:nvSpPr>
        <p:spPr>
          <a:xfrm>
            <a:off x="656227" y="1692374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56227" y="1934142"/>
            <a:ext cx="3220691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 byte (8 bit)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2612" y="2383139"/>
            <a:ext cx="3341575" cy="656227"/>
          </a:xfrm>
          <a:custGeom>
            <a:avLst/>
            <a:gdLst/>
            <a:ahLst/>
            <a:cxnLst/>
            <a:rect l="l" t="t" r="r" b="b"/>
            <a:pathLst>
              <a:path w="3341575" h="656227">
                <a:moveTo>
                  <a:pt x="34537" y="0"/>
                </a:moveTo>
                <a:lnTo>
                  <a:pt x="3307038" y="0"/>
                </a:lnTo>
                <a:cubicBezTo>
                  <a:pt x="3326112" y="0"/>
                  <a:pt x="3341575" y="15463"/>
                  <a:pt x="3341575" y="34537"/>
                </a:cubicBezTo>
                <a:lnTo>
                  <a:pt x="3341575" y="621689"/>
                </a:lnTo>
                <a:cubicBezTo>
                  <a:pt x="3341575" y="640764"/>
                  <a:pt x="3326112" y="656227"/>
                  <a:pt x="3307038" y="656227"/>
                </a:cubicBezTo>
                <a:lnTo>
                  <a:pt x="34537" y="656227"/>
                </a:lnTo>
                <a:cubicBezTo>
                  <a:pt x="15463" y="656227"/>
                  <a:pt x="0" y="640764"/>
                  <a:pt x="0" y="621689"/>
                </a:cubicBezTo>
                <a:lnTo>
                  <a:pt x="0" y="34537"/>
                </a:lnTo>
                <a:cubicBezTo>
                  <a:pt x="0" y="15476"/>
                  <a:pt x="15476" y="0"/>
                  <a:pt x="345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2" name="Text 10"/>
          <p:cNvSpPr/>
          <p:nvPr/>
        </p:nvSpPr>
        <p:spPr>
          <a:xfrm>
            <a:off x="656227" y="2486754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signed char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56227" y="2728521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-128 → 127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52612" y="3142980"/>
            <a:ext cx="3341575" cy="656227"/>
          </a:xfrm>
          <a:custGeom>
            <a:avLst/>
            <a:gdLst/>
            <a:ahLst/>
            <a:cxnLst/>
            <a:rect l="l" t="t" r="r" b="b"/>
            <a:pathLst>
              <a:path w="3341575" h="656227">
                <a:moveTo>
                  <a:pt x="34537" y="0"/>
                </a:moveTo>
                <a:lnTo>
                  <a:pt x="3307038" y="0"/>
                </a:lnTo>
                <a:cubicBezTo>
                  <a:pt x="3326112" y="0"/>
                  <a:pt x="3341575" y="15463"/>
                  <a:pt x="3341575" y="34537"/>
                </a:cubicBezTo>
                <a:lnTo>
                  <a:pt x="3341575" y="621689"/>
                </a:lnTo>
                <a:cubicBezTo>
                  <a:pt x="3341575" y="640764"/>
                  <a:pt x="3326112" y="656227"/>
                  <a:pt x="3307038" y="656227"/>
                </a:cubicBezTo>
                <a:lnTo>
                  <a:pt x="34537" y="656227"/>
                </a:lnTo>
                <a:cubicBezTo>
                  <a:pt x="15463" y="656227"/>
                  <a:pt x="0" y="640764"/>
                  <a:pt x="0" y="621689"/>
                </a:cubicBezTo>
                <a:lnTo>
                  <a:pt x="0" y="34537"/>
                </a:lnTo>
                <a:cubicBezTo>
                  <a:pt x="0" y="15476"/>
                  <a:pt x="15476" y="0"/>
                  <a:pt x="34537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5" name="Text 13"/>
          <p:cNvSpPr/>
          <p:nvPr/>
        </p:nvSpPr>
        <p:spPr>
          <a:xfrm>
            <a:off x="656227" y="3246595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unsigned char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56227" y="3488363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 → 255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52656" y="1070686"/>
            <a:ext cx="3704227" cy="3678323"/>
          </a:xfrm>
          <a:custGeom>
            <a:avLst/>
            <a:gdLst/>
            <a:ahLst/>
            <a:cxnLst/>
            <a:rect l="l" t="t" r="r" b="b"/>
            <a:pathLst>
              <a:path w="3704227" h="3678323">
                <a:moveTo>
                  <a:pt x="34538" y="0"/>
                </a:moveTo>
                <a:lnTo>
                  <a:pt x="3635148" y="0"/>
                </a:lnTo>
                <a:cubicBezTo>
                  <a:pt x="3673299" y="0"/>
                  <a:pt x="3704227" y="30928"/>
                  <a:pt x="3704227" y="69079"/>
                </a:cubicBezTo>
                <a:lnTo>
                  <a:pt x="3704227" y="3609244"/>
                </a:lnTo>
                <a:cubicBezTo>
                  <a:pt x="3704227" y="3647395"/>
                  <a:pt x="3673299" y="3678323"/>
                  <a:pt x="3635148" y="3678323"/>
                </a:cubicBezTo>
                <a:lnTo>
                  <a:pt x="34538" y="3678323"/>
                </a:lnTo>
                <a:cubicBezTo>
                  <a:pt x="15463" y="3678323"/>
                  <a:pt x="0" y="3662860"/>
                  <a:pt x="0" y="3643785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18" name="Shape 16"/>
          <p:cNvSpPr/>
          <p:nvPr/>
        </p:nvSpPr>
        <p:spPr>
          <a:xfrm>
            <a:off x="4252656" y="1070686"/>
            <a:ext cx="34538" cy="3678323"/>
          </a:xfrm>
          <a:custGeom>
            <a:avLst/>
            <a:gdLst/>
            <a:ahLst/>
            <a:cxnLst/>
            <a:rect l="l" t="t" r="r" b="b"/>
            <a:pathLst>
              <a:path w="34538" h="3678323">
                <a:moveTo>
                  <a:pt x="34538" y="0"/>
                </a:moveTo>
                <a:lnTo>
                  <a:pt x="34538" y="0"/>
                </a:lnTo>
                <a:lnTo>
                  <a:pt x="34538" y="3678323"/>
                </a:lnTo>
                <a:lnTo>
                  <a:pt x="34538" y="3678323"/>
                </a:lnTo>
                <a:cubicBezTo>
                  <a:pt x="15463" y="3678323"/>
                  <a:pt x="0" y="3662860"/>
                  <a:pt x="0" y="3643785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19" name="Shape 17"/>
          <p:cNvSpPr/>
          <p:nvPr/>
        </p:nvSpPr>
        <p:spPr>
          <a:xfrm>
            <a:off x="4485789" y="1277915"/>
            <a:ext cx="129518" cy="172691"/>
          </a:xfrm>
          <a:custGeom>
            <a:avLst/>
            <a:gdLst/>
            <a:ahLst/>
            <a:cxnLst/>
            <a:rect l="l" t="t" r="r" b="b"/>
            <a:pathLst>
              <a:path w="129518" h="172691">
                <a:moveTo>
                  <a:pt x="21586" y="0"/>
                </a:moveTo>
                <a:cubicBezTo>
                  <a:pt x="9680" y="0"/>
                  <a:pt x="0" y="9680"/>
                  <a:pt x="0" y="21586"/>
                </a:cubicBezTo>
                <a:lnTo>
                  <a:pt x="0" y="151105"/>
                </a:lnTo>
                <a:cubicBezTo>
                  <a:pt x="0" y="163011"/>
                  <a:pt x="9680" y="172691"/>
                  <a:pt x="21586" y="172691"/>
                </a:cubicBezTo>
                <a:lnTo>
                  <a:pt x="107932" y="172691"/>
                </a:lnTo>
                <a:cubicBezTo>
                  <a:pt x="119838" y="172691"/>
                  <a:pt x="129518" y="163011"/>
                  <a:pt x="129518" y="151105"/>
                </a:cubicBezTo>
                <a:lnTo>
                  <a:pt x="129518" y="21586"/>
                </a:lnTo>
                <a:cubicBezTo>
                  <a:pt x="129518" y="9680"/>
                  <a:pt x="119838" y="0"/>
                  <a:pt x="107932" y="0"/>
                </a:cubicBezTo>
                <a:lnTo>
                  <a:pt x="21586" y="0"/>
                </a:lnTo>
                <a:close/>
                <a:moveTo>
                  <a:pt x="32380" y="21586"/>
                </a:moveTo>
                <a:lnTo>
                  <a:pt x="97139" y="21586"/>
                </a:lnTo>
                <a:cubicBezTo>
                  <a:pt x="103109" y="21586"/>
                  <a:pt x="107932" y="26410"/>
                  <a:pt x="107932" y="32380"/>
                </a:cubicBezTo>
                <a:lnTo>
                  <a:pt x="107932" y="43173"/>
                </a:lnTo>
                <a:cubicBezTo>
                  <a:pt x="107932" y="49143"/>
                  <a:pt x="103109" y="53966"/>
                  <a:pt x="97139" y="53966"/>
                </a:cubicBezTo>
                <a:lnTo>
                  <a:pt x="32380" y="53966"/>
                </a:lnTo>
                <a:cubicBezTo>
                  <a:pt x="26410" y="53966"/>
                  <a:pt x="21586" y="49143"/>
                  <a:pt x="21586" y="43173"/>
                </a:cubicBezTo>
                <a:lnTo>
                  <a:pt x="21586" y="32380"/>
                </a:lnTo>
                <a:cubicBezTo>
                  <a:pt x="21586" y="26410"/>
                  <a:pt x="26410" y="21586"/>
                  <a:pt x="32380" y="21586"/>
                </a:cubicBezTo>
                <a:close/>
                <a:moveTo>
                  <a:pt x="37776" y="78251"/>
                </a:moveTo>
                <a:cubicBezTo>
                  <a:pt x="37776" y="82718"/>
                  <a:pt x="34149" y="86346"/>
                  <a:pt x="29681" y="86346"/>
                </a:cubicBezTo>
                <a:cubicBezTo>
                  <a:pt x="25214" y="86346"/>
                  <a:pt x="21586" y="82718"/>
                  <a:pt x="21586" y="78251"/>
                </a:cubicBezTo>
                <a:cubicBezTo>
                  <a:pt x="21586" y="73783"/>
                  <a:pt x="25214" y="70156"/>
                  <a:pt x="29681" y="70156"/>
                </a:cubicBezTo>
                <a:cubicBezTo>
                  <a:pt x="34149" y="70156"/>
                  <a:pt x="37776" y="73783"/>
                  <a:pt x="37776" y="78251"/>
                </a:cubicBezTo>
                <a:close/>
                <a:moveTo>
                  <a:pt x="64759" y="86346"/>
                </a:moveTo>
                <a:cubicBezTo>
                  <a:pt x="60292" y="86346"/>
                  <a:pt x="56664" y="82718"/>
                  <a:pt x="56664" y="78251"/>
                </a:cubicBezTo>
                <a:cubicBezTo>
                  <a:pt x="56664" y="73783"/>
                  <a:pt x="60292" y="70156"/>
                  <a:pt x="64759" y="70156"/>
                </a:cubicBezTo>
                <a:cubicBezTo>
                  <a:pt x="69227" y="70156"/>
                  <a:pt x="72854" y="73783"/>
                  <a:pt x="72854" y="78251"/>
                </a:cubicBezTo>
                <a:cubicBezTo>
                  <a:pt x="72854" y="82718"/>
                  <a:pt x="69227" y="86346"/>
                  <a:pt x="64759" y="86346"/>
                </a:cubicBezTo>
                <a:close/>
                <a:moveTo>
                  <a:pt x="107932" y="78251"/>
                </a:moveTo>
                <a:cubicBezTo>
                  <a:pt x="107932" y="82718"/>
                  <a:pt x="104305" y="86346"/>
                  <a:pt x="99837" y="86346"/>
                </a:cubicBezTo>
                <a:cubicBezTo>
                  <a:pt x="95369" y="86346"/>
                  <a:pt x="91742" y="82718"/>
                  <a:pt x="91742" y="78251"/>
                </a:cubicBezTo>
                <a:cubicBezTo>
                  <a:pt x="91742" y="73783"/>
                  <a:pt x="95369" y="70156"/>
                  <a:pt x="99837" y="70156"/>
                </a:cubicBezTo>
                <a:cubicBezTo>
                  <a:pt x="104305" y="70156"/>
                  <a:pt x="107932" y="73783"/>
                  <a:pt x="107932" y="78251"/>
                </a:cubicBezTo>
                <a:close/>
                <a:moveTo>
                  <a:pt x="29681" y="118725"/>
                </a:moveTo>
                <a:cubicBezTo>
                  <a:pt x="25214" y="118725"/>
                  <a:pt x="21586" y="115098"/>
                  <a:pt x="21586" y="110630"/>
                </a:cubicBezTo>
                <a:cubicBezTo>
                  <a:pt x="21586" y="106163"/>
                  <a:pt x="25214" y="102535"/>
                  <a:pt x="29681" y="102535"/>
                </a:cubicBezTo>
                <a:cubicBezTo>
                  <a:pt x="34149" y="102535"/>
                  <a:pt x="37776" y="106163"/>
                  <a:pt x="37776" y="110630"/>
                </a:cubicBezTo>
                <a:cubicBezTo>
                  <a:pt x="37776" y="115098"/>
                  <a:pt x="34149" y="118725"/>
                  <a:pt x="29681" y="118725"/>
                </a:cubicBezTo>
                <a:close/>
                <a:moveTo>
                  <a:pt x="72854" y="110630"/>
                </a:moveTo>
                <a:cubicBezTo>
                  <a:pt x="72854" y="115098"/>
                  <a:pt x="69227" y="118725"/>
                  <a:pt x="64759" y="118725"/>
                </a:cubicBezTo>
                <a:cubicBezTo>
                  <a:pt x="60292" y="118725"/>
                  <a:pt x="56664" y="115098"/>
                  <a:pt x="56664" y="110630"/>
                </a:cubicBezTo>
                <a:cubicBezTo>
                  <a:pt x="56664" y="106163"/>
                  <a:pt x="60292" y="102535"/>
                  <a:pt x="64759" y="102535"/>
                </a:cubicBezTo>
                <a:cubicBezTo>
                  <a:pt x="69227" y="102535"/>
                  <a:pt x="72854" y="106163"/>
                  <a:pt x="72854" y="110630"/>
                </a:cubicBezTo>
                <a:close/>
                <a:moveTo>
                  <a:pt x="99837" y="118725"/>
                </a:moveTo>
                <a:cubicBezTo>
                  <a:pt x="95369" y="118725"/>
                  <a:pt x="91742" y="115098"/>
                  <a:pt x="91742" y="110630"/>
                </a:cubicBezTo>
                <a:cubicBezTo>
                  <a:pt x="91742" y="106163"/>
                  <a:pt x="95369" y="102535"/>
                  <a:pt x="99837" y="102535"/>
                </a:cubicBezTo>
                <a:cubicBezTo>
                  <a:pt x="104305" y="102535"/>
                  <a:pt x="107932" y="106163"/>
                  <a:pt x="107932" y="110630"/>
                </a:cubicBezTo>
                <a:cubicBezTo>
                  <a:pt x="107932" y="115098"/>
                  <a:pt x="104305" y="118725"/>
                  <a:pt x="99837" y="118725"/>
                </a:cubicBezTo>
                <a:close/>
                <a:moveTo>
                  <a:pt x="21586" y="143010"/>
                </a:moveTo>
                <a:cubicBezTo>
                  <a:pt x="21586" y="138524"/>
                  <a:pt x="25195" y="134915"/>
                  <a:pt x="29681" y="134915"/>
                </a:cubicBezTo>
                <a:lnTo>
                  <a:pt x="67458" y="134915"/>
                </a:lnTo>
                <a:cubicBezTo>
                  <a:pt x="71943" y="134915"/>
                  <a:pt x="75552" y="138524"/>
                  <a:pt x="75552" y="143010"/>
                </a:cubicBezTo>
                <a:cubicBezTo>
                  <a:pt x="75552" y="147496"/>
                  <a:pt x="71943" y="151105"/>
                  <a:pt x="67458" y="151105"/>
                </a:cubicBezTo>
                <a:lnTo>
                  <a:pt x="29681" y="151105"/>
                </a:lnTo>
                <a:cubicBezTo>
                  <a:pt x="25195" y="151105"/>
                  <a:pt x="21586" y="147496"/>
                  <a:pt x="21586" y="143010"/>
                </a:cubicBezTo>
                <a:close/>
                <a:moveTo>
                  <a:pt x="99837" y="134915"/>
                </a:moveTo>
                <a:cubicBezTo>
                  <a:pt x="104323" y="134915"/>
                  <a:pt x="107932" y="138524"/>
                  <a:pt x="107932" y="143010"/>
                </a:cubicBezTo>
                <a:cubicBezTo>
                  <a:pt x="107932" y="147496"/>
                  <a:pt x="104323" y="151105"/>
                  <a:pt x="99837" y="151105"/>
                </a:cubicBezTo>
                <a:cubicBezTo>
                  <a:pt x="95351" y="151105"/>
                  <a:pt x="91742" y="147496"/>
                  <a:pt x="91742" y="143010"/>
                </a:cubicBezTo>
                <a:cubicBezTo>
                  <a:pt x="91742" y="138524"/>
                  <a:pt x="95351" y="134915"/>
                  <a:pt x="99837" y="134915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0" name="Text 18"/>
          <p:cNvSpPr/>
          <p:nvPr/>
        </p:nvSpPr>
        <p:spPr>
          <a:xfrm>
            <a:off x="4658481" y="1243377"/>
            <a:ext cx="321205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 Phép Toán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442617" y="1588759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2" name="Text 20"/>
          <p:cNvSpPr/>
          <p:nvPr/>
        </p:nvSpPr>
        <p:spPr>
          <a:xfrm>
            <a:off x="4546231" y="1692374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Học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46231" y="1968680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+, -, *, /, %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442617" y="2383139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5" name="Text 23"/>
          <p:cNvSpPr/>
          <p:nvPr/>
        </p:nvSpPr>
        <p:spPr>
          <a:xfrm>
            <a:off x="4546231" y="2486754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 Sánh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546231" y="2763059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==, !=, &gt;, &lt;, &gt;=, &lt;=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442617" y="3177518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8" name="Text 26"/>
          <p:cNvSpPr/>
          <p:nvPr/>
        </p:nvSpPr>
        <p:spPr>
          <a:xfrm>
            <a:off x="4546231" y="3281133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Bitwise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546231" y="3557439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&amp;, |, ^, ~, &lt;&lt;, &gt;&gt;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142661" y="1070686"/>
            <a:ext cx="3704227" cy="3678323"/>
          </a:xfrm>
          <a:custGeom>
            <a:avLst/>
            <a:gdLst/>
            <a:ahLst/>
            <a:cxnLst/>
            <a:rect l="l" t="t" r="r" b="b"/>
            <a:pathLst>
              <a:path w="3704227" h="3678323">
                <a:moveTo>
                  <a:pt x="34538" y="0"/>
                </a:moveTo>
                <a:lnTo>
                  <a:pt x="3635148" y="0"/>
                </a:lnTo>
                <a:cubicBezTo>
                  <a:pt x="3673299" y="0"/>
                  <a:pt x="3704227" y="30928"/>
                  <a:pt x="3704227" y="69079"/>
                </a:cubicBezTo>
                <a:lnTo>
                  <a:pt x="3704227" y="3609244"/>
                </a:lnTo>
                <a:cubicBezTo>
                  <a:pt x="3704227" y="3647395"/>
                  <a:pt x="3673299" y="3678323"/>
                  <a:pt x="3635148" y="3678323"/>
                </a:cubicBezTo>
                <a:lnTo>
                  <a:pt x="34538" y="3678323"/>
                </a:lnTo>
                <a:cubicBezTo>
                  <a:pt x="15463" y="3678323"/>
                  <a:pt x="0" y="3662860"/>
                  <a:pt x="0" y="3643785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31" name="Shape 29"/>
          <p:cNvSpPr/>
          <p:nvPr/>
        </p:nvSpPr>
        <p:spPr>
          <a:xfrm>
            <a:off x="8142661" y="1070686"/>
            <a:ext cx="34538" cy="3678323"/>
          </a:xfrm>
          <a:custGeom>
            <a:avLst/>
            <a:gdLst/>
            <a:ahLst/>
            <a:cxnLst/>
            <a:rect l="l" t="t" r="r" b="b"/>
            <a:pathLst>
              <a:path w="34538" h="3678323">
                <a:moveTo>
                  <a:pt x="34538" y="0"/>
                </a:moveTo>
                <a:lnTo>
                  <a:pt x="34538" y="0"/>
                </a:lnTo>
                <a:lnTo>
                  <a:pt x="34538" y="3678323"/>
                </a:lnTo>
                <a:lnTo>
                  <a:pt x="34538" y="3678323"/>
                </a:lnTo>
                <a:cubicBezTo>
                  <a:pt x="15463" y="3678323"/>
                  <a:pt x="0" y="3662860"/>
                  <a:pt x="0" y="3643785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2" name="Shape 30"/>
          <p:cNvSpPr/>
          <p:nvPr/>
        </p:nvSpPr>
        <p:spPr>
          <a:xfrm>
            <a:off x="8343414" y="1277915"/>
            <a:ext cx="194278" cy="172691"/>
          </a:xfrm>
          <a:custGeom>
            <a:avLst/>
            <a:gdLst/>
            <a:ahLst/>
            <a:cxnLst/>
            <a:rect l="l" t="t" r="r" b="b"/>
            <a:pathLst>
              <a:path w="194278" h="172691">
                <a:moveTo>
                  <a:pt x="121693" y="405"/>
                </a:moveTo>
                <a:cubicBezTo>
                  <a:pt x="115959" y="-1248"/>
                  <a:pt x="109989" y="2091"/>
                  <a:pt x="108337" y="7825"/>
                </a:cubicBezTo>
                <a:lnTo>
                  <a:pt x="65164" y="158930"/>
                </a:lnTo>
                <a:cubicBezTo>
                  <a:pt x="63511" y="164664"/>
                  <a:pt x="66850" y="170634"/>
                  <a:pt x="72584" y="172286"/>
                </a:cubicBezTo>
                <a:cubicBezTo>
                  <a:pt x="78318" y="173939"/>
                  <a:pt x="84288" y="170600"/>
                  <a:pt x="85941" y="164866"/>
                </a:cubicBezTo>
                <a:lnTo>
                  <a:pt x="129114" y="13761"/>
                </a:lnTo>
                <a:cubicBezTo>
                  <a:pt x="130766" y="8027"/>
                  <a:pt x="127427" y="2057"/>
                  <a:pt x="121693" y="405"/>
                </a:cubicBezTo>
                <a:close/>
                <a:moveTo>
                  <a:pt x="143482" y="46310"/>
                </a:moveTo>
                <a:cubicBezTo>
                  <a:pt x="139266" y="50526"/>
                  <a:pt x="139266" y="57373"/>
                  <a:pt x="143482" y="61589"/>
                </a:cubicBezTo>
                <a:lnTo>
                  <a:pt x="168239" y="86346"/>
                </a:lnTo>
                <a:lnTo>
                  <a:pt x="143482" y="111103"/>
                </a:lnTo>
                <a:cubicBezTo>
                  <a:pt x="139266" y="115319"/>
                  <a:pt x="139266" y="122166"/>
                  <a:pt x="143482" y="126382"/>
                </a:cubicBezTo>
                <a:cubicBezTo>
                  <a:pt x="147698" y="130598"/>
                  <a:pt x="154545" y="130598"/>
                  <a:pt x="158761" y="126382"/>
                </a:cubicBezTo>
                <a:lnTo>
                  <a:pt x="191141" y="94002"/>
                </a:lnTo>
                <a:cubicBezTo>
                  <a:pt x="195357" y="89786"/>
                  <a:pt x="195357" y="82939"/>
                  <a:pt x="191141" y="78723"/>
                </a:cubicBezTo>
                <a:lnTo>
                  <a:pt x="158761" y="46343"/>
                </a:lnTo>
                <a:cubicBezTo>
                  <a:pt x="154545" y="42127"/>
                  <a:pt x="147698" y="42127"/>
                  <a:pt x="143482" y="46343"/>
                </a:cubicBezTo>
                <a:close/>
                <a:moveTo>
                  <a:pt x="50829" y="46310"/>
                </a:moveTo>
                <a:cubicBezTo>
                  <a:pt x="46613" y="42093"/>
                  <a:pt x="39766" y="42093"/>
                  <a:pt x="35550" y="46310"/>
                </a:cubicBezTo>
                <a:lnTo>
                  <a:pt x="3171" y="78689"/>
                </a:lnTo>
                <a:cubicBezTo>
                  <a:pt x="-1046" y="82905"/>
                  <a:pt x="-1046" y="89752"/>
                  <a:pt x="3171" y="93968"/>
                </a:cubicBezTo>
                <a:lnTo>
                  <a:pt x="35550" y="126348"/>
                </a:lnTo>
                <a:cubicBezTo>
                  <a:pt x="39766" y="130564"/>
                  <a:pt x="46613" y="130564"/>
                  <a:pt x="50829" y="126348"/>
                </a:cubicBezTo>
                <a:cubicBezTo>
                  <a:pt x="55045" y="122132"/>
                  <a:pt x="55045" y="115285"/>
                  <a:pt x="50829" y="111069"/>
                </a:cubicBezTo>
                <a:lnTo>
                  <a:pt x="26072" y="86346"/>
                </a:lnTo>
                <a:lnTo>
                  <a:pt x="50796" y="61589"/>
                </a:lnTo>
                <a:cubicBezTo>
                  <a:pt x="55012" y="57373"/>
                  <a:pt x="55012" y="50526"/>
                  <a:pt x="50796" y="4631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3" name="Text 31"/>
          <p:cNvSpPr/>
          <p:nvPr/>
        </p:nvSpPr>
        <p:spPr>
          <a:xfrm>
            <a:off x="8548485" y="1243377"/>
            <a:ext cx="321205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Format Specifier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32621" y="1588759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5" name="Text 33"/>
          <p:cNvSpPr/>
          <p:nvPr/>
        </p:nvSpPr>
        <p:spPr>
          <a:xfrm>
            <a:off x="8436236" y="1692374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ký tự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436236" y="1934142"/>
            <a:ext cx="321205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%c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332621" y="2383139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8" name="Text 36"/>
          <p:cNvSpPr/>
          <p:nvPr/>
        </p:nvSpPr>
        <p:spPr>
          <a:xfrm>
            <a:off x="8436236" y="2486754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số nguyên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436236" y="2728521"/>
            <a:ext cx="321205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%d hoặc %i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332621" y="3177518"/>
            <a:ext cx="3341575" cy="690765"/>
          </a:xfrm>
          <a:custGeom>
            <a:avLst/>
            <a:gdLst/>
            <a:ahLst/>
            <a:cxnLst/>
            <a:rect l="l" t="t" r="r" b="b"/>
            <a:pathLst>
              <a:path w="3341575" h="690765">
                <a:moveTo>
                  <a:pt x="34538" y="0"/>
                </a:moveTo>
                <a:lnTo>
                  <a:pt x="3307037" y="0"/>
                </a:lnTo>
                <a:cubicBezTo>
                  <a:pt x="3326112" y="0"/>
                  <a:pt x="3341575" y="15463"/>
                  <a:pt x="3341575" y="34538"/>
                </a:cubicBezTo>
                <a:lnTo>
                  <a:pt x="3341575" y="656227"/>
                </a:lnTo>
                <a:cubicBezTo>
                  <a:pt x="3341575" y="675302"/>
                  <a:pt x="3326112" y="690765"/>
                  <a:pt x="3307037" y="690765"/>
                </a:cubicBezTo>
                <a:lnTo>
                  <a:pt x="34538" y="690765"/>
                </a:lnTo>
                <a:cubicBezTo>
                  <a:pt x="15463" y="690765"/>
                  <a:pt x="0" y="675302"/>
                  <a:pt x="0" y="656227"/>
                </a:cubicBezTo>
                <a:lnTo>
                  <a:pt x="0" y="34538"/>
                </a:lnTo>
                <a:cubicBezTo>
                  <a:pt x="0" y="15476"/>
                  <a:pt x="15476" y="0"/>
                  <a:pt x="34538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41" name="Text 39"/>
          <p:cNvSpPr/>
          <p:nvPr/>
        </p:nvSpPr>
        <p:spPr>
          <a:xfrm>
            <a:off x="8436236" y="3281133"/>
            <a:ext cx="3203422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Unsigned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36236" y="3522901"/>
            <a:ext cx="3212057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%u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358334" y="4883654"/>
            <a:ext cx="5651320" cy="1830527"/>
          </a:xfrm>
          <a:custGeom>
            <a:avLst/>
            <a:gdLst/>
            <a:ahLst/>
            <a:cxnLst/>
            <a:rect l="l" t="t" r="r" b="b"/>
            <a:pathLst>
              <a:path w="5651320" h="1830527">
                <a:moveTo>
                  <a:pt x="25904" y="0"/>
                </a:moveTo>
                <a:lnTo>
                  <a:pt x="5582236" y="0"/>
                </a:lnTo>
                <a:cubicBezTo>
                  <a:pt x="5620390" y="0"/>
                  <a:pt x="5651320" y="30930"/>
                  <a:pt x="5651320" y="69084"/>
                </a:cubicBezTo>
                <a:lnTo>
                  <a:pt x="5651320" y="1761443"/>
                </a:lnTo>
                <a:cubicBezTo>
                  <a:pt x="5651320" y="1799597"/>
                  <a:pt x="5620390" y="1830527"/>
                  <a:pt x="5582236" y="1830527"/>
                </a:cubicBezTo>
                <a:lnTo>
                  <a:pt x="25904" y="1830527"/>
                </a:lnTo>
                <a:cubicBezTo>
                  <a:pt x="11597" y="1830527"/>
                  <a:pt x="0" y="1818929"/>
                  <a:pt x="0" y="1804623"/>
                </a:cubicBezTo>
                <a:lnTo>
                  <a:pt x="0" y="25904"/>
                </a:lnTo>
                <a:cubicBezTo>
                  <a:pt x="0" y="11607"/>
                  <a:pt x="11607" y="0"/>
                  <a:pt x="25904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44" name="Shape 42"/>
          <p:cNvSpPr/>
          <p:nvPr/>
        </p:nvSpPr>
        <p:spPr>
          <a:xfrm>
            <a:off x="358334" y="4883654"/>
            <a:ext cx="25904" cy="1830527"/>
          </a:xfrm>
          <a:custGeom>
            <a:avLst/>
            <a:gdLst/>
            <a:ahLst/>
            <a:cxnLst/>
            <a:rect l="l" t="t" r="r" b="b"/>
            <a:pathLst>
              <a:path w="25904" h="1830527">
                <a:moveTo>
                  <a:pt x="25904" y="0"/>
                </a:moveTo>
                <a:lnTo>
                  <a:pt x="25904" y="0"/>
                </a:lnTo>
                <a:lnTo>
                  <a:pt x="25904" y="1830527"/>
                </a:lnTo>
                <a:lnTo>
                  <a:pt x="25904" y="1830527"/>
                </a:lnTo>
                <a:cubicBezTo>
                  <a:pt x="11597" y="1830527"/>
                  <a:pt x="0" y="1818929"/>
                  <a:pt x="0" y="1804623"/>
                </a:cubicBezTo>
                <a:lnTo>
                  <a:pt x="0" y="25904"/>
                </a:lnTo>
                <a:cubicBezTo>
                  <a:pt x="0" y="11607"/>
                  <a:pt x="11607" y="0"/>
                  <a:pt x="25904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5" name="Shape 43"/>
          <p:cNvSpPr/>
          <p:nvPr/>
        </p:nvSpPr>
        <p:spPr>
          <a:xfrm>
            <a:off x="521312" y="5064979"/>
            <a:ext cx="174850" cy="155422"/>
          </a:xfrm>
          <a:custGeom>
            <a:avLst/>
            <a:gdLst/>
            <a:ahLst/>
            <a:cxnLst/>
            <a:rect l="l" t="t" r="r" b="b"/>
            <a:pathLst>
              <a:path w="174850" h="155422">
                <a:moveTo>
                  <a:pt x="19428" y="19428"/>
                </a:moveTo>
                <a:cubicBezTo>
                  <a:pt x="8712" y="19428"/>
                  <a:pt x="0" y="28140"/>
                  <a:pt x="0" y="38856"/>
                </a:cubicBezTo>
                <a:lnTo>
                  <a:pt x="0" y="116567"/>
                </a:lnTo>
                <a:cubicBezTo>
                  <a:pt x="0" y="127282"/>
                  <a:pt x="8712" y="135994"/>
                  <a:pt x="19428" y="135994"/>
                </a:cubicBezTo>
                <a:lnTo>
                  <a:pt x="155422" y="135994"/>
                </a:lnTo>
                <a:cubicBezTo>
                  <a:pt x="166138" y="135994"/>
                  <a:pt x="174850" y="127282"/>
                  <a:pt x="174850" y="116567"/>
                </a:cubicBezTo>
                <a:lnTo>
                  <a:pt x="174850" y="38856"/>
                </a:lnTo>
                <a:cubicBezTo>
                  <a:pt x="174850" y="28140"/>
                  <a:pt x="166138" y="19428"/>
                  <a:pt x="155422" y="19428"/>
                </a:cubicBezTo>
                <a:lnTo>
                  <a:pt x="19428" y="19428"/>
                </a:lnTo>
                <a:close/>
                <a:moveTo>
                  <a:pt x="24285" y="38856"/>
                </a:moveTo>
                <a:lnTo>
                  <a:pt x="33999" y="38856"/>
                </a:lnTo>
                <a:cubicBezTo>
                  <a:pt x="36670" y="38856"/>
                  <a:pt x="38856" y="41041"/>
                  <a:pt x="38856" y="43712"/>
                </a:cubicBezTo>
                <a:lnTo>
                  <a:pt x="38856" y="53426"/>
                </a:lnTo>
                <a:cubicBezTo>
                  <a:pt x="38856" y="56098"/>
                  <a:pt x="36670" y="58283"/>
                  <a:pt x="33999" y="58283"/>
                </a:cubicBezTo>
                <a:lnTo>
                  <a:pt x="24285" y="58283"/>
                </a:lnTo>
                <a:cubicBezTo>
                  <a:pt x="21613" y="58283"/>
                  <a:pt x="19428" y="56098"/>
                  <a:pt x="19428" y="53426"/>
                </a:cubicBezTo>
                <a:lnTo>
                  <a:pt x="19428" y="43712"/>
                </a:lnTo>
                <a:cubicBezTo>
                  <a:pt x="19428" y="41041"/>
                  <a:pt x="21613" y="38856"/>
                  <a:pt x="24285" y="38856"/>
                </a:cubicBezTo>
                <a:close/>
                <a:moveTo>
                  <a:pt x="19428" y="72854"/>
                </a:moveTo>
                <a:cubicBezTo>
                  <a:pt x="19428" y="70183"/>
                  <a:pt x="21613" y="67997"/>
                  <a:pt x="24285" y="67997"/>
                </a:cubicBezTo>
                <a:lnTo>
                  <a:pt x="33999" y="67997"/>
                </a:lnTo>
                <a:cubicBezTo>
                  <a:pt x="36670" y="67997"/>
                  <a:pt x="38856" y="70183"/>
                  <a:pt x="38856" y="72854"/>
                </a:cubicBezTo>
                <a:lnTo>
                  <a:pt x="38856" y="82568"/>
                </a:lnTo>
                <a:cubicBezTo>
                  <a:pt x="38856" y="85239"/>
                  <a:pt x="36670" y="87425"/>
                  <a:pt x="33999" y="87425"/>
                </a:cubicBezTo>
                <a:lnTo>
                  <a:pt x="24285" y="87425"/>
                </a:lnTo>
                <a:cubicBezTo>
                  <a:pt x="21613" y="87425"/>
                  <a:pt x="19428" y="85239"/>
                  <a:pt x="19428" y="82568"/>
                </a:cubicBezTo>
                <a:lnTo>
                  <a:pt x="19428" y="72854"/>
                </a:lnTo>
                <a:close/>
                <a:moveTo>
                  <a:pt x="53426" y="38856"/>
                </a:moveTo>
                <a:lnTo>
                  <a:pt x="63140" y="38856"/>
                </a:lnTo>
                <a:cubicBezTo>
                  <a:pt x="65812" y="38856"/>
                  <a:pt x="67997" y="41041"/>
                  <a:pt x="67997" y="43712"/>
                </a:cubicBezTo>
                <a:lnTo>
                  <a:pt x="67997" y="53426"/>
                </a:lnTo>
                <a:cubicBezTo>
                  <a:pt x="67997" y="56098"/>
                  <a:pt x="65812" y="58283"/>
                  <a:pt x="63140" y="58283"/>
                </a:cubicBezTo>
                <a:lnTo>
                  <a:pt x="53426" y="58283"/>
                </a:lnTo>
                <a:cubicBezTo>
                  <a:pt x="50755" y="58283"/>
                  <a:pt x="48569" y="56098"/>
                  <a:pt x="48569" y="53426"/>
                </a:cubicBezTo>
                <a:lnTo>
                  <a:pt x="48569" y="43712"/>
                </a:lnTo>
                <a:cubicBezTo>
                  <a:pt x="48569" y="41041"/>
                  <a:pt x="50755" y="38856"/>
                  <a:pt x="53426" y="38856"/>
                </a:cubicBezTo>
                <a:close/>
                <a:moveTo>
                  <a:pt x="48569" y="72854"/>
                </a:moveTo>
                <a:cubicBezTo>
                  <a:pt x="48569" y="70183"/>
                  <a:pt x="50755" y="67997"/>
                  <a:pt x="53426" y="67997"/>
                </a:cubicBezTo>
                <a:lnTo>
                  <a:pt x="63140" y="67997"/>
                </a:lnTo>
                <a:cubicBezTo>
                  <a:pt x="65812" y="67997"/>
                  <a:pt x="67997" y="70183"/>
                  <a:pt x="67997" y="72854"/>
                </a:cubicBezTo>
                <a:lnTo>
                  <a:pt x="67997" y="82568"/>
                </a:lnTo>
                <a:cubicBezTo>
                  <a:pt x="67997" y="85239"/>
                  <a:pt x="65812" y="87425"/>
                  <a:pt x="63140" y="87425"/>
                </a:cubicBezTo>
                <a:lnTo>
                  <a:pt x="53426" y="87425"/>
                </a:lnTo>
                <a:cubicBezTo>
                  <a:pt x="50755" y="87425"/>
                  <a:pt x="48569" y="85239"/>
                  <a:pt x="48569" y="82568"/>
                </a:cubicBezTo>
                <a:lnTo>
                  <a:pt x="48569" y="72854"/>
                </a:lnTo>
                <a:close/>
                <a:moveTo>
                  <a:pt x="53426" y="97139"/>
                </a:moveTo>
                <a:lnTo>
                  <a:pt x="121424" y="97139"/>
                </a:lnTo>
                <a:cubicBezTo>
                  <a:pt x="124095" y="97139"/>
                  <a:pt x="126280" y="99324"/>
                  <a:pt x="126280" y="101996"/>
                </a:cubicBezTo>
                <a:lnTo>
                  <a:pt x="126280" y="111710"/>
                </a:lnTo>
                <a:cubicBezTo>
                  <a:pt x="126280" y="114381"/>
                  <a:pt x="124095" y="116567"/>
                  <a:pt x="121424" y="116567"/>
                </a:cubicBezTo>
                <a:lnTo>
                  <a:pt x="53426" y="116567"/>
                </a:lnTo>
                <a:cubicBezTo>
                  <a:pt x="50755" y="116567"/>
                  <a:pt x="48569" y="114381"/>
                  <a:pt x="48569" y="111710"/>
                </a:cubicBezTo>
                <a:lnTo>
                  <a:pt x="48569" y="101996"/>
                </a:lnTo>
                <a:cubicBezTo>
                  <a:pt x="48569" y="99324"/>
                  <a:pt x="50755" y="97139"/>
                  <a:pt x="53426" y="97139"/>
                </a:cubicBezTo>
                <a:close/>
                <a:moveTo>
                  <a:pt x="77711" y="43712"/>
                </a:moveTo>
                <a:cubicBezTo>
                  <a:pt x="77711" y="41041"/>
                  <a:pt x="79897" y="38856"/>
                  <a:pt x="82568" y="38856"/>
                </a:cubicBezTo>
                <a:lnTo>
                  <a:pt x="92282" y="38856"/>
                </a:lnTo>
                <a:cubicBezTo>
                  <a:pt x="94953" y="38856"/>
                  <a:pt x="97139" y="41041"/>
                  <a:pt x="97139" y="43712"/>
                </a:cubicBezTo>
                <a:lnTo>
                  <a:pt x="97139" y="53426"/>
                </a:lnTo>
                <a:cubicBezTo>
                  <a:pt x="97139" y="56098"/>
                  <a:pt x="94953" y="58283"/>
                  <a:pt x="92282" y="58283"/>
                </a:cubicBezTo>
                <a:lnTo>
                  <a:pt x="82568" y="58283"/>
                </a:lnTo>
                <a:cubicBezTo>
                  <a:pt x="79897" y="58283"/>
                  <a:pt x="77711" y="56098"/>
                  <a:pt x="77711" y="53426"/>
                </a:cubicBezTo>
                <a:lnTo>
                  <a:pt x="77711" y="43712"/>
                </a:lnTo>
                <a:close/>
                <a:moveTo>
                  <a:pt x="82568" y="67997"/>
                </a:moveTo>
                <a:lnTo>
                  <a:pt x="92282" y="67997"/>
                </a:lnTo>
                <a:cubicBezTo>
                  <a:pt x="94953" y="67997"/>
                  <a:pt x="97139" y="70183"/>
                  <a:pt x="97139" y="72854"/>
                </a:cubicBezTo>
                <a:lnTo>
                  <a:pt x="97139" y="82568"/>
                </a:lnTo>
                <a:cubicBezTo>
                  <a:pt x="97139" y="85239"/>
                  <a:pt x="94953" y="87425"/>
                  <a:pt x="92282" y="87425"/>
                </a:cubicBezTo>
                <a:lnTo>
                  <a:pt x="82568" y="87425"/>
                </a:lnTo>
                <a:cubicBezTo>
                  <a:pt x="79897" y="87425"/>
                  <a:pt x="77711" y="85239"/>
                  <a:pt x="77711" y="82568"/>
                </a:cubicBezTo>
                <a:lnTo>
                  <a:pt x="77711" y="72854"/>
                </a:lnTo>
                <a:cubicBezTo>
                  <a:pt x="77711" y="70183"/>
                  <a:pt x="79897" y="67997"/>
                  <a:pt x="82568" y="67997"/>
                </a:cubicBezTo>
                <a:close/>
                <a:moveTo>
                  <a:pt x="106853" y="43712"/>
                </a:moveTo>
                <a:cubicBezTo>
                  <a:pt x="106853" y="41041"/>
                  <a:pt x="109038" y="38856"/>
                  <a:pt x="111710" y="38856"/>
                </a:cubicBezTo>
                <a:lnTo>
                  <a:pt x="121424" y="38856"/>
                </a:lnTo>
                <a:cubicBezTo>
                  <a:pt x="124095" y="38856"/>
                  <a:pt x="126280" y="41041"/>
                  <a:pt x="126280" y="43712"/>
                </a:cubicBezTo>
                <a:lnTo>
                  <a:pt x="126280" y="53426"/>
                </a:lnTo>
                <a:cubicBezTo>
                  <a:pt x="126280" y="56098"/>
                  <a:pt x="124095" y="58283"/>
                  <a:pt x="121424" y="58283"/>
                </a:cubicBezTo>
                <a:lnTo>
                  <a:pt x="111710" y="58283"/>
                </a:lnTo>
                <a:cubicBezTo>
                  <a:pt x="109038" y="58283"/>
                  <a:pt x="106853" y="56098"/>
                  <a:pt x="106853" y="53426"/>
                </a:cubicBezTo>
                <a:lnTo>
                  <a:pt x="106853" y="43712"/>
                </a:lnTo>
                <a:close/>
                <a:moveTo>
                  <a:pt x="111710" y="67997"/>
                </a:moveTo>
                <a:lnTo>
                  <a:pt x="121424" y="67997"/>
                </a:lnTo>
                <a:cubicBezTo>
                  <a:pt x="124095" y="67997"/>
                  <a:pt x="126280" y="70183"/>
                  <a:pt x="126280" y="72854"/>
                </a:cubicBezTo>
                <a:lnTo>
                  <a:pt x="126280" y="82568"/>
                </a:lnTo>
                <a:cubicBezTo>
                  <a:pt x="126280" y="85239"/>
                  <a:pt x="124095" y="87425"/>
                  <a:pt x="121424" y="87425"/>
                </a:cubicBezTo>
                <a:lnTo>
                  <a:pt x="111710" y="87425"/>
                </a:lnTo>
                <a:cubicBezTo>
                  <a:pt x="109038" y="87425"/>
                  <a:pt x="106853" y="85239"/>
                  <a:pt x="106853" y="82568"/>
                </a:cubicBezTo>
                <a:lnTo>
                  <a:pt x="106853" y="72854"/>
                </a:lnTo>
                <a:cubicBezTo>
                  <a:pt x="106853" y="70183"/>
                  <a:pt x="109038" y="67997"/>
                  <a:pt x="111710" y="67997"/>
                </a:cubicBezTo>
                <a:close/>
                <a:moveTo>
                  <a:pt x="135994" y="43712"/>
                </a:moveTo>
                <a:cubicBezTo>
                  <a:pt x="135994" y="41041"/>
                  <a:pt x="138180" y="38856"/>
                  <a:pt x="140851" y="38856"/>
                </a:cubicBezTo>
                <a:lnTo>
                  <a:pt x="150565" y="38856"/>
                </a:lnTo>
                <a:cubicBezTo>
                  <a:pt x="153236" y="38856"/>
                  <a:pt x="155422" y="41041"/>
                  <a:pt x="155422" y="43712"/>
                </a:cubicBezTo>
                <a:lnTo>
                  <a:pt x="155422" y="53426"/>
                </a:lnTo>
                <a:cubicBezTo>
                  <a:pt x="155422" y="56098"/>
                  <a:pt x="153236" y="58283"/>
                  <a:pt x="150565" y="58283"/>
                </a:cubicBezTo>
                <a:lnTo>
                  <a:pt x="140851" y="58283"/>
                </a:lnTo>
                <a:cubicBezTo>
                  <a:pt x="138180" y="58283"/>
                  <a:pt x="135994" y="56098"/>
                  <a:pt x="135994" y="53426"/>
                </a:cubicBezTo>
                <a:lnTo>
                  <a:pt x="135994" y="43712"/>
                </a:lnTo>
                <a:close/>
                <a:moveTo>
                  <a:pt x="140851" y="67997"/>
                </a:moveTo>
                <a:lnTo>
                  <a:pt x="150565" y="67997"/>
                </a:lnTo>
                <a:cubicBezTo>
                  <a:pt x="153236" y="67997"/>
                  <a:pt x="155422" y="70183"/>
                  <a:pt x="155422" y="72854"/>
                </a:cubicBezTo>
                <a:lnTo>
                  <a:pt x="155422" y="82568"/>
                </a:lnTo>
                <a:cubicBezTo>
                  <a:pt x="155422" y="85239"/>
                  <a:pt x="153236" y="87425"/>
                  <a:pt x="150565" y="87425"/>
                </a:cubicBezTo>
                <a:lnTo>
                  <a:pt x="140851" y="87425"/>
                </a:lnTo>
                <a:cubicBezTo>
                  <a:pt x="138180" y="87425"/>
                  <a:pt x="135994" y="85239"/>
                  <a:pt x="135994" y="82568"/>
                </a:cubicBezTo>
                <a:lnTo>
                  <a:pt x="135994" y="72854"/>
                </a:lnTo>
                <a:cubicBezTo>
                  <a:pt x="135994" y="70183"/>
                  <a:pt x="138180" y="67997"/>
                  <a:pt x="140851" y="67997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6" name="Text 44"/>
          <p:cNvSpPr/>
          <p:nvPr/>
        </p:nvSpPr>
        <p:spPr>
          <a:xfrm>
            <a:off x="708034" y="5021807"/>
            <a:ext cx="5241178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4A7C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Khai Báo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09439" y="5332651"/>
            <a:ext cx="5431139" cy="10361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Ký tự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char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grade = 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'A'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Số nguyên nhỏ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signed char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temp = -50;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unsigned char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pixel = 255;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93274" y="4883654"/>
            <a:ext cx="5651320" cy="1830527"/>
          </a:xfrm>
          <a:custGeom>
            <a:avLst/>
            <a:gdLst/>
            <a:ahLst/>
            <a:cxnLst/>
            <a:rect l="l" t="t" r="r" b="b"/>
            <a:pathLst>
              <a:path w="5651320" h="1830527">
                <a:moveTo>
                  <a:pt x="25904" y="0"/>
                </a:moveTo>
                <a:lnTo>
                  <a:pt x="5582236" y="0"/>
                </a:lnTo>
                <a:cubicBezTo>
                  <a:pt x="5620390" y="0"/>
                  <a:pt x="5651320" y="30930"/>
                  <a:pt x="5651320" y="69084"/>
                </a:cubicBezTo>
                <a:lnTo>
                  <a:pt x="5651320" y="1761443"/>
                </a:lnTo>
                <a:cubicBezTo>
                  <a:pt x="5651320" y="1799597"/>
                  <a:pt x="5620390" y="1830527"/>
                  <a:pt x="5582236" y="1830527"/>
                </a:cubicBezTo>
                <a:lnTo>
                  <a:pt x="25904" y="1830527"/>
                </a:lnTo>
                <a:cubicBezTo>
                  <a:pt x="11597" y="1830527"/>
                  <a:pt x="0" y="1818929"/>
                  <a:pt x="0" y="1804623"/>
                </a:cubicBezTo>
                <a:lnTo>
                  <a:pt x="0" y="25904"/>
                </a:lnTo>
                <a:cubicBezTo>
                  <a:pt x="0" y="11607"/>
                  <a:pt x="11607" y="0"/>
                  <a:pt x="25904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49" name="Shape 47"/>
          <p:cNvSpPr/>
          <p:nvPr/>
        </p:nvSpPr>
        <p:spPr>
          <a:xfrm>
            <a:off x="6193274" y="4883654"/>
            <a:ext cx="25904" cy="1830527"/>
          </a:xfrm>
          <a:custGeom>
            <a:avLst/>
            <a:gdLst/>
            <a:ahLst/>
            <a:cxnLst/>
            <a:rect l="l" t="t" r="r" b="b"/>
            <a:pathLst>
              <a:path w="25904" h="1830527">
                <a:moveTo>
                  <a:pt x="25904" y="0"/>
                </a:moveTo>
                <a:lnTo>
                  <a:pt x="25904" y="0"/>
                </a:lnTo>
                <a:lnTo>
                  <a:pt x="25904" y="1830527"/>
                </a:lnTo>
                <a:lnTo>
                  <a:pt x="25904" y="1830527"/>
                </a:lnTo>
                <a:cubicBezTo>
                  <a:pt x="11597" y="1830527"/>
                  <a:pt x="0" y="1818929"/>
                  <a:pt x="0" y="1804623"/>
                </a:cubicBezTo>
                <a:lnTo>
                  <a:pt x="0" y="25904"/>
                </a:lnTo>
                <a:cubicBezTo>
                  <a:pt x="0" y="11607"/>
                  <a:pt x="11607" y="0"/>
                  <a:pt x="25904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0" name="Shape 48"/>
          <p:cNvSpPr/>
          <p:nvPr/>
        </p:nvSpPr>
        <p:spPr>
          <a:xfrm>
            <a:off x="6365965" y="5064979"/>
            <a:ext cx="155422" cy="155422"/>
          </a:xfrm>
          <a:custGeom>
            <a:avLst/>
            <a:gdLst/>
            <a:ahLst/>
            <a:cxnLst/>
            <a:rect l="l" t="t" r="r" b="b"/>
            <a:pathLst>
              <a:path w="155422" h="155422">
                <a:moveTo>
                  <a:pt x="2853" y="36002"/>
                </a:moveTo>
                <a:cubicBezTo>
                  <a:pt x="-941" y="32208"/>
                  <a:pt x="-941" y="26045"/>
                  <a:pt x="2853" y="22251"/>
                </a:cubicBezTo>
                <a:cubicBezTo>
                  <a:pt x="6648" y="18456"/>
                  <a:pt x="12810" y="18456"/>
                  <a:pt x="16605" y="22251"/>
                </a:cubicBezTo>
                <a:lnTo>
                  <a:pt x="65174" y="70820"/>
                </a:lnTo>
                <a:cubicBezTo>
                  <a:pt x="68969" y="74615"/>
                  <a:pt x="68969" y="80777"/>
                  <a:pt x="65174" y="84571"/>
                </a:cubicBezTo>
                <a:lnTo>
                  <a:pt x="16605" y="133141"/>
                </a:lnTo>
                <a:cubicBezTo>
                  <a:pt x="12810" y="136935"/>
                  <a:pt x="6648" y="136935"/>
                  <a:pt x="2853" y="133141"/>
                </a:cubicBezTo>
                <a:cubicBezTo>
                  <a:pt x="-941" y="129346"/>
                  <a:pt x="-941" y="123184"/>
                  <a:pt x="2853" y="119390"/>
                </a:cubicBezTo>
                <a:lnTo>
                  <a:pt x="44532" y="77711"/>
                </a:lnTo>
                <a:lnTo>
                  <a:pt x="2853" y="36002"/>
                </a:lnTo>
                <a:close/>
                <a:moveTo>
                  <a:pt x="67997" y="116567"/>
                </a:moveTo>
                <a:lnTo>
                  <a:pt x="145708" y="116567"/>
                </a:lnTo>
                <a:cubicBezTo>
                  <a:pt x="151081" y="116567"/>
                  <a:pt x="155422" y="120907"/>
                  <a:pt x="155422" y="126280"/>
                </a:cubicBezTo>
                <a:cubicBezTo>
                  <a:pt x="155422" y="131653"/>
                  <a:pt x="151081" y="135994"/>
                  <a:pt x="145708" y="135994"/>
                </a:cubicBezTo>
                <a:lnTo>
                  <a:pt x="67997" y="135994"/>
                </a:lnTo>
                <a:cubicBezTo>
                  <a:pt x="62624" y="135994"/>
                  <a:pt x="58283" y="131653"/>
                  <a:pt x="58283" y="126280"/>
                </a:cubicBezTo>
                <a:cubicBezTo>
                  <a:pt x="58283" y="120907"/>
                  <a:pt x="62624" y="116567"/>
                  <a:pt x="67997" y="116567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1" name="Text 49"/>
          <p:cNvSpPr/>
          <p:nvPr/>
        </p:nvSpPr>
        <p:spPr>
          <a:xfrm>
            <a:off x="6542973" y="5021807"/>
            <a:ext cx="5241178" cy="2417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4" b="1" dirty="0">
                <a:solidFill>
                  <a:srgbClr val="4A7C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Sử Dụng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44379" y="5332651"/>
            <a:ext cx="5431139" cy="12433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char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ch = 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'A'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"Ký tự: %c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ch);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"ASCII: %d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</a:t>
            </a:r>
            <a:pPr>
              <a:lnSpc>
                <a:spcPct val="100000"/>
              </a:lnSpc>
            </a:pPr>
            <a:r>
              <a:rPr lang="en-US" sz="1088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ch);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088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 Output: Ký tự: A, ASCII: 65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49700" y="6718498"/>
            <a:ext cx="11492601" cy="492170"/>
          </a:xfrm>
          <a:custGeom>
            <a:avLst/>
            <a:gdLst/>
            <a:ahLst/>
            <a:cxnLst/>
            <a:rect l="l" t="t" r="r" b="b"/>
            <a:pathLst>
              <a:path w="11492601" h="492170">
                <a:moveTo>
                  <a:pt x="69076" y="0"/>
                </a:moveTo>
                <a:lnTo>
                  <a:pt x="11423525" y="0"/>
                </a:lnTo>
                <a:cubicBezTo>
                  <a:pt x="11461674" y="0"/>
                  <a:pt x="11492601" y="30926"/>
                  <a:pt x="11492601" y="69076"/>
                </a:cubicBezTo>
                <a:lnTo>
                  <a:pt x="11492601" y="423094"/>
                </a:lnTo>
                <a:cubicBezTo>
                  <a:pt x="11492601" y="461244"/>
                  <a:pt x="11461674" y="492170"/>
                  <a:pt x="11423525" y="492170"/>
                </a:cubicBezTo>
                <a:lnTo>
                  <a:pt x="69076" y="492170"/>
                </a:lnTo>
                <a:cubicBezTo>
                  <a:pt x="30926" y="492170"/>
                  <a:pt x="0" y="461244"/>
                  <a:pt x="0" y="423094"/>
                </a:cubicBezTo>
                <a:lnTo>
                  <a:pt x="0" y="69076"/>
                </a:lnTo>
                <a:cubicBezTo>
                  <a:pt x="0" y="30952"/>
                  <a:pt x="30952" y="0"/>
                  <a:pt x="69076" y="0"/>
                </a:cubicBezTo>
                <a:close/>
              </a:path>
            </a:pathLst>
          </a:custGeom>
          <a:solidFill>
            <a:srgbClr val="D4A373">
              <a:alpha val="10196"/>
            </a:srgbClr>
          </a:solidFill>
          <a:ln w="12700">
            <a:solidFill>
              <a:srgbClr val="D4A373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26708" y="6895506"/>
            <a:ext cx="103615" cy="138153"/>
          </a:xfrm>
          <a:custGeom>
            <a:avLst/>
            <a:gdLst/>
            <a:ahLst/>
            <a:cxnLst/>
            <a:rect l="l" t="t" r="r" b="b"/>
            <a:pathLst>
              <a:path w="103615" h="138153">
                <a:moveTo>
                  <a:pt x="79033" y="103615"/>
                </a:moveTo>
                <a:cubicBezTo>
                  <a:pt x="81003" y="97598"/>
                  <a:pt x="84942" y="92147"/>
                  <a:pt x="89395" y="87452"/>
                </a:cubicBezTo>
                <a:cubicBezTo>
                  <a:pt x="98218" y="78170"/>
                  <a:pt x="103615" y="65623"/>
                  <a:pt x="103615" y="51807"/>
                </a:cubicBezTo>
                <a:cubicBezTo>
                  <a:pt x="103615" y="23205"/>
                  <a:pt x="80409" y="0"/>
                  <a:pt x="51807" y="0"/>
                </a:cubicBezTo>
                <a:cubicBezTo>
                  <a:pt x="23205" y="0"/>
                  <a:pt x="0" y="23205"/>
                  <a:pt x="0" y="51807"/>
                </a:cubicBezTo>
                <a:cubicBezTo>
                  <a:pt x="0" y="65623"/>
                  <a:pt x="5397" y="78170"/>
                  <a:pt x="14220" y="87452"/>
                </a:cubicBezTo>
                <a:cubicBezTo>
                  <a:pt x="18672" y="92147"/>
                  <a:pt x="22639" y="97598"/>
                  <a:pt x="24582" y="103615"/>
                </a:cubicBezTo>
                <a:lnTo>
                  <a:pt x="79006" y="103615"/>
                </a:lnTo>
                <a:close/>
                <a:moveTo>
                  <a:pt x="77711" y="116567"/>
                </a:moveTo>
                <a:lnTo>
                  <a:pt x="25904" y="116567"/>
                </a:lnTo>
                <a:lnTo>
                  <a:pt x="25904" y="120884"/>
                </a:lnTo>
                <a:cubicBezTo>
                  <a:pt x="25904" y="132810"/>
                  <a:pt x="35564" y="142470"/>
                  <a:pt x="47490" y="142470"/>
                </a:cubicBezTo>
                <a:lnTo>
                  <a:pt x="56125" y="142470"/>
                </a:lnTo>
                <a:cubicBezTo>
                  <a:pt x="68051" y="142470"/>
                  <a:pt x="77711" y="132810"/>
                  <a:pt x="77711" y="120884"/>
                </a:cubicBezTo>
                <a:lnTo>
                  <a:pt x="77711" y="116567"/>
                </a:lnTo>
                <a:close/>
                <a:moveTo>
                  <a:pt x="49649" y="30221"/>
                </a:moveTo>
                <a:cubicBezTo>
                  <a:pt x="38909" y="30221"/>
                  <a:pt x="30221" y="38909"/>
                  <a:pt x="30221" y="49649"/>
                </a:cubicBezTo>
                <a:cubicBezTo>
                  <a:pt x="30221" y="53237"/>
                  <a:pt x="27334" y="56125"/>
                  <a:pt x="23745" y="56125"/>
                </a:cubicBezTo>
                <a:cubicBezTo>
                  <a:pt x="20156" y="56125"/>
                  <a:pt x="17269" y="53237"/>
                  <a:pt x="17269" y="49649"/>
                </a:cubicBezTo>
                <a:cubicBezTo>
                  <a:pt x="17269" y="31759"/>
                  <a:pt x="31759" y="17269"/>
                  <a:pt x="49649" y="17269"/>
                </a:cubicBezTo>
                <a:cubicBezTo>
                  <a:pt x="53237" y="17269"/>
                  <a:pt x="56125" y="20156"/>
                  <a:pt x="56125" y="23745"/>
                </a:cubicBezTo>
                <a:cubicBezTo>
                  <a:pt x="56125" y="27334"/>
                  <a:pt x="53237" y="30221"/>
                  <a:pt x="49649" y="30221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5" name="Text 53"/>
          <p:cNvSpPr/>
          <p:nvPr/>
        </p:nvSpPr>
        <p:spPr>
          <a:xfrm>
            <a:off x="711825" y="6860968"/>
            <a:ext cx="11057081" cy="207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8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Lưu ý:</a:t>
            </a:r>
            <a:pPr>
              <a:lnSpc>
                <a:spcPct val="130000"/>
              </a:lnSpc>
            </a:pPr>
            <a:r>
              <a:rPr lang="en-US" sz="1088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Kiểu char thường được dùng để lưu ký tự ASCII, nhưng cũng có thể lưu số nguyên nhỏ để tiết kiệm bộ nhớ.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60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INTEGER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short int và int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23950"/>
            <a:ext cx="5638800" cy="4438650"/>
          </a:xfrm>
          <a:custGeom>
            <a:avLst/>
            <a:gdLst/>
            <a:ahLst/>
            <a:cxnLst/>
            <a:rect l="l" t="t" r="r" b="b"/>
            <a:pathLst>
              <a:path w="5638800" h="443865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4362438"/>
                </a:lnTo>
                <a:cubicBezTo>
                  <a:pt x="5638800" y="4404529"/>
                  <a:pt x="5604679" y="4438650"/>
                  <a:pt x="5562588" y="4438650"/>
                </a:cubicBezTo>
                <a:lnTo>
                  <a:pt x="76212" y="4438650"/>
                </a:lnTo>
                <a:cubicBezTo>
                  <a:pt x="34121" y="4438650"/>
                  <a:pt x="0" y="4404529"/>
                  <a:pt x="0" y="436243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81000" y="1123950"/>
            <a:ext cx="5638800" cy="38100"/>
          </a:xfrm>
          <a:custGeom>
            <a:avLst/>
            <a:gdLst/>
            <a:ahLst/>
            <a:cxnLst/>
            <a:rect l="l" t="t" r="r" b="b"/>
            <a:pathLst>
              <a:path w="5638800" h="381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33400" y="129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550813" y="1390650"/>
            <a:ext cx="51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short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4900" y="1371600"/>
            <a:ext cx="933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short int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33400" y="1866900"/>
            <a:ext cx="5334000" cy="2247900"/>
          </a:xfrm>
          <a:custGeom>
            <a:avLst/>
            <a:gdLst/>
            <a:ahLst/>
            <a:cxnLst/>
            <a:rect l="l" t="t" r="r" b="b"/>
            <a:pathLst>
              <a:path w="5334000" h="2247900">
                <a:moveTo>
                  <a:pt x="38102" y="0"/>
                </a:moveTo>
                <a:lnTo>
                  <a:pt x="5295898" y="0"/>
                </a:lnTo>
                <a:cubicBezTo>
                  <a:pt x="5316941" y="0"/>
                  <a:pt x="5334000" y="17059"/>
                  <a:pt x="5334000" y="38102"/>
                </a:cubicBezTo>
                <a:lnTo>
                  <a:pt x="5334000" y="2209798"/>
                </a:lnTo>
                <a:cubicBezTo>
                  <a:pt x="5334000" y="2230841"/>
                  <a:pt x="5316941" y="2247900"/>
                  <a:pt x="5295898" y="2247900"/>
                </a:cubicBezTo>
                <a:lnTo>
                  <a:pt x="38102" y="2247900"/>
                </a:lnTo>
                <a:cubicBezTo>
                  <a:pt x="17059" y="2247900"/>
                  <a:pt x="0" y="2230841"/>
                  <a:pt x="0" y="22097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685800" y="2266950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85800" y="2571750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68007" y="2571750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 bytes (16 bit)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85800" y="287655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Signed: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559647" y="2876550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-32,768 → 32,767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85800" y="3181350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Unsigned: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40498" y="3181350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 → 65,535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5800" y="3486150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54650" y="3486150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%hd, %hu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7688" y="4229100"/>
            <a:ext cx="5319713" cy="1181100"/>
          </a:xfrm>
          <a:custGeom>
            <a:avLst/>
            <a:gdLst/>
            <a:ahLst/>
            <a:cxnLst/>
            <a:rect l="l" t="t" r="r" b="b"/>
            <a:pathLst>
              <a:path w="5319713" h="1181100">
                <a:moveTo>
                  <a:pt x="28575" y="0"/>
                </a:moveTo>
                <a:lnTo>
                  <a:pt x="5281610" y="0"/>
                </a:lnTo>
                <a:cubicBezTo>
                  <a:pt x="5302639" y="0"/>
                  <a:pt x="5319713" y="17073"/>
                  <a:pt x="5319713" y="38102"/>
                </a:cubicBezTo>
                <a:lnTo>
                  <a:pt x="5319713" y="1142998"/>
                </a:lnTo>
                <a:cubicBezTo>
                  <a:pt x="5319713" y="1164041"/>
                  <a:pt x="5302654" y="1181100"/>
                  <a:pt x="5281610" y="1181100"/>
                </a:cubicBezTo>
                <a:lnTo>
                  <a:pt x="28575" y="1181100"/>
                </a:lnTo>
                <a:cubicBezTo>
                  <a:pt x="12804" y="1181100"/>
                  <a:pt x="0" y="1168296"/>
                  <a:pt x="0" y="11525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20" name="Shape 18"/>
          <p:cNvSpPr/>
          <p:nvPr/>
        </p:nvSpPr>
        <p:spPr>
          <a:xfrm>
            <a:off x="547688" y="4229100"/>
            <a:ext cx="28575" cy="1181100"/>
          </a:xfrm>
          <a:custGeom>
            <a:avLst/>
            <a:gdLst/>
            <a:ahLst/>
            <a:cxnLst/>
            <a:rect l="l" t="t" r="r" b="b"/>
            <a:pathLst>
              <a:path w="28575" h="1181100">
                <a:moveTo>
                  <a:pt x="28575" y="0"/>
                </a:moveTo>
                <a:lnTo>
                  <a:pt x="28575" y="0"/>
                </a:lnTo>
                <a:lnTo>
                  <a:pt x="28575" y="1181100"/>
                </a:lnTo>
                <a:lnTo>
                  <a:pt x="28575" y="1181100"/>
                </a:lnTo>
                <a:cubicBezTo>
                  <a:pt x="12804" y="1181100"/>
                  <a:pt x="0" y="1168296"/>
                  <a:pt x="0" y="11525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1" name="Text 19"/>
          <p:cNvSpPr/>
          <p:nvPr/>
        </p:nvSpPr>
        <p:spPr>
          <a:xfrm>
            <a:off x="676275" y="4343400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76275" y="4610100"/>
            <a:ext cx="5153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short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count = 1000;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unsigned short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port = 8080;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"%hd"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count);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72200" y="1123950"/>
            <a:ext cx="5638800" cy="4438650"/>
          </a:xfrm>
          <a:custGeom>
            <a:avLst/>
            <a:gdLst/>
            <a:ahLst/>
            <a:cxnLst/>
            <a:rect l="l" t="t" r="r" b="b"/>
            <a:pathLst>
              <a:path w="5638800" h="443865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4362438"/>
                </a:lnTo>
                <a:cubicBezTo>
                  <a:pt x="5638800" y="4404529"/>
                  <a:pt x="5604679" y="4438650"/>
                  <a:pt x="5562588" y="4438650"/>
                </a:cubicBezTo>
                <a:lnTo>
                  <a:pt x="76212" y="4438650"/>
                </a:lnTo>
                <a:cubicBezTo>
                  <a:pt x="34121" y="4438650"/>
                  <a:pt x="0" y="4404529"/>
                  <a:pt x="0" y="4362438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4" name="Shape 22"/>
          <p:cNvSpPr/>
          <p:nvPr/>
        </p:nvSpPr>
        <p:spPr>
          <a:xfrm>
            <a:off x="6172200" y="1123950"/>
            <a:ext cx="5638800" cy="38100"/>
          </a:xfrm>
          <a:custGeom>
            <a:avLst/>
            <a:gdLst/>
            <a:ahLst/>
            <a:cxnLst/>
            <a:rect l="l" t="t" r="r" b="b"/>
            <a:pathLst>
              <a:path w="5638800" h="38100">
                <a:moveTo>
                  <a:pt x="38100" y="0"/>
                </a:moveTo>
                <a:lnTo>
                  <a:pt x="5600700" y="0"/>
                </a:lnTo>
                <a:cubicBezTo>
                  <a:pt x="5621728" y="0"/>
                  <a:pt x="5638800" y="17072"/>
                  <a:pt x="5638800" y="38100"/>
                </a:cubicBezTo>
                <a:lnTo>
                  <a:pt x="5638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5" name="Shape 23"/>
          <p:cNvSpPr/>
          <p:nvPr/>
        </p:nvSpPr>
        <p:spPr>
          <a:xfrm>
            <a:off x="6324600" y="129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6" name="Text 24"/>
          <p:cNvSpPr/>
          <p:nvPr/>
        </p:nvSpPr>
        <p:spPr>
          <a:xfrm>
            <a:off x="6449913" y="1390650"/>
            <a:ext cx="304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96100" y="1371600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24600" y="1866900"/>
            <a:ext cx="5334000" cy="2247900"/>
          </a:xfrm>
          <a:custGeom>
            <a:avLst/>
            <a:gdLst/>
            <a:ahLst/>
            <a:cxnLst/>
            <a:rect l="l" t="t" r="r" b="b"/>
            <a:pathLst>
              <a:path w="5334000" h="2247900">
                <a:moveTo>
                  <a:pt x="38102" y="0"/>
                </a:moveTo>
                <a:lnTo>
                  <a:pt x="5295898" y="0"/>
                </a:lnTo>
                <a:cubicBezTo>
                  <a:pt x="5316941" y="0"/>
                  <a:pt x="5334000" y="17059"/>
                  <a:pt x="5334000" y="38102"/>
                </a:cubicBezTo>
                <a:lnTo>
                  <a:pt x="5334000" y="2209798"/>
                </a:lnTo>
                <a:cubicBezTo>
                  <a:pt x="5334000" y="2230841"/>
                  <a:pt x="5316941" y="2247900"/>
                  <a:pt x="5295898" y="2247900"/>
                </a:cubicBezTo>
                <a:lnTo>
                  <a:pt x="38102" y="2247900"/>
                </a:lnTo>
                <a:cubicBezTo>
                  <a:pt x="17059" y="2247900"/>
                  <a:pt x="0" y="2230841"/>
                  <a:pt x="0" y="220979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6477000" y="2266950"/>
            <a:ext cx="5105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477000" y="2571750"/>
            <a:ext cx="847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532566" y="2571750"/>
            <a:ext cx="1047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bytes (32 bit)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77000" y="2876550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Signed: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471422" y="287655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-2,147,483,648 → 2,147,483,647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77000" y="3181350"/>
            <a:ext cx="733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Unsigned: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271075" y="3181350"/>
            <a:ext cx="1314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 → 4,294,967,295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77000" y="3486150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011942" y="348615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%d, %u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38888" y="4229100"/>
            <a:ext cx="5319713" cy="1181100"/>
          </a:xfrm>
          <a:custGeom>
            <a:avLst/>
            <a:gdLst/>
            <a:ahLst/>
            <a:cxnLst/>
            <a:rect l="l" t="t" r="r" b="b"/>
            <a:pathLst>
              <a:path w="5319713" h="1181100">
                <a:moveTo>
                  <a:pt x="28575" y="0"/>
                </a:moveTo>
                <a:lnTo>
                  <a:pt x="5281610" y="0"/>
                </a:lnTo>
                <a:cubicBezTo>
                  <a:pt x="5302639" y="0"/>
                  <a:pt x="5319713" y="17073"/>
                  <a:pt x="5319713" y="38102"/>
                </a:cubicBezTo>
                <a:lnTo>
                  <a:pt x="5319713" y="1142998"/>
                </a:lnTo>
                <a:cubicBezTo>
                  <a:pt x="5319713" y="1164041"/>
                  <a:pt x="5302654" y="1181100"/>
                  <a:pt x="5281610" y="1181100"/>
                </a:cubicBezTo>
                <a:lnTo>
                  <a:pt x="28575" y="1181100"/>
                </a:lnTo>
                <a:cubicBezTo>
                  <a:pt x="12804" y="1181100"/>
                  <a:pt x="0" y="1168296"/>
                  <a:pt x="0" y="11525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39" name="Shape 37"/>
          <p:cNvSpPr/>
          <p:nvPr/>
        </p:nvSpPr>
        <p:spPr>
          <a:xfrm>
            <a:off x="6338888" y="4229100"/>
            <a:ext cx="28575" cy="1181100"/>
          </a:xfrm>
          <a:custGeom>
            <a:avLst/>
            <a:gdLst/>
            <a:ahLst/>
            <a:cxnLst/>
            <a:rect l="l" t="t" r="r" b="b"/>
            <a:pathLst>
              <a:path w="28575" h="1181100">
                <a:moveTo>
                  <a:pt x="28575" y="0"/>
                </a:moveTo>
                <a:lnTo>
                  <a:pt x="28575" y="0"/>
                </a:lnTo>
                <a:lnTo>
                  <a:pt x="28575" y="1181100"/>
                </a:lnTo>
                <a:lnTo>
                  <a:pt x="28575" y="1181100"/>
                </a:lnTo>
                <a:cubicBezTo>
                  <a:pt x="12804" y="1181100"/>
                  <a:pt x="0" y="1168296"/>
                  <a:pt x="0" y="115252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0" name="Text 38"/>
          <p:cNvSpPr/>
          <p:nvPr/>
        </p:nvSpPr>
        <p:spPr>
          <a:xfrm>
            <a:off x="6467475" y="4343400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Ví Dụ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67475" y="4610100"/>
            <a:ext cx="51530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age = 25;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unsigned int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id = 4294967295;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age);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050" y="5676900"/>
            <a:ext cx="3686175" cy="800100"/>
          </a:xfrm>
          <a:custGeom>
            <a:avLst/>
            <a:gdLst/>
            <a:ahLst/>
            <a:cxnLst/>
            <a:rect l="l" t="t" r="r" b="b"/>
            <a:pathLst>
              <a:path w="3686175" h="800100">
                <a:moveTo>
                  <a:pt x="38100" y="0"/>
                </a:moveTo>
                <a:lnTo>
                  <a:pt x="3609973" y="0"/>
                </a:lnTo>
                <a:cubicBezTo>
                  <a:pt x="3652058" y="0"/>
                  <a:pt x="3686175" y="34117"/>
                  <a:pt x="3686175" y="76202"/>
                </a:cubicBezTo>
                <a:lnTo>
                  <a:pt x="3686175" y="723898"/>
                </a:lnTo>
                <a:cubicBezTo>
                  <a:pt x="3686175" y="765983"/>
                  <a:pt x="3652058" y="800100"/>
                  <a:pt x="360997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3" name="Shape 41"/>
          <p:cNvSpPr/>
          <p:nvPr/>
        </p:nvSpPr>
        <p:spPr>
          <a:xfrm>
            <a:off x="400050" y="567690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4" name="Shape 42"/>
          <p:cNvSpPr/>
          <p:nvPr/>
        </p:nvSpPr>
        <p:spPr>
          <a:xfrm>
            <a:off x="578644" y="5838825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21431" y="0"/>
                </a:moveTo>
                <a:cubicBezTo>
                  <a:pt x="9611" y="0"/>
                  <a:pt x="0" y="9611"/>
                  <a:pt x="0" y="21431"/>
                </a:cubicBezTo>
                <a:lnTo>
                  <a:pt x="0" y="150019"/>
                </a:lnTo>
                <a:cubicBezTo>
                  <a:pt x="0" y="161839"/>
                  <a:pt x="9611" y="171450"/>
                  <a:pt x="21431" y="171450"/>
                </a:cubicBezTo>
                <a:lnTo>
                  <a:pt x="107156" y="171450"/>
                </a:lnTo>
                <a:cubicBezTo>
                  <a:pt x="118977" y="171450"/>
                  <a:pt x="128588" y="161839"/>
                  <a:pt x="128588" y="150019"/>
                </a:cubicBezTo>
                <a:lnTo>
                  <a:pt x="128588" y="21431"/>
                </a:lnTo>
                <a:cubicBezTo>
                  <a:pt x="128588" y="9611"/>
                  <a:pt x="118977" y="0"/>
                  <a:pt x="107156" y="0"/>
                </a:cubicBezTo>
                <a:lnTo>
                  <a:pt x="21431" y="0"/>
                </a:lnTo>
                <a:close/>
                <a:moveTo>
                  <a:pt x="32147" y="21431"/>
                </a:moveTo>
                <a:lnTo>
                  <a:pt x="96441" y="21431"/>
                </a:lnTo>
                <a:cubicBezTo>
                  <a:pt x="102368" y="21431"/>
                  <a:pt x="107156" y="26220"/>
                  <a:pt x="107156" y="32147"/>
                </a:cubicBezTo>
                <a:lnTo>
                  <a:pt x="107156" y="42863"/>
                </a:lnTo>
                <a:cubicBezTo>
                  <a:pt x="107156" y="48790"/>
                  <a:pt x="102368" y="53578"/>
                  <a:pt x="96441" y="53578"/>
                </a:cubicBezTo>
                <a:lnTo>
                  <a:pt x="32147" y="53578"/>
                </a:lnTo>
                <a:cubicBezTo>
                  <a:pt x="26220" y="53578"/>
                  <a:pt x="21431" y="48790"/>
                  <a:pt x="21431" y="42863"/>
                </a:cubicBezTo>
                <a:lnTo>
                  <a:pt x="21431" y="32147"/>
                </a:lnTo>
                <a:cubicBezTo>
                  <a:pt x="21431" y="26220"/>
                  <a:pt x="26220" y="21431"/>
                  <a:pt x="32147" y="21431"/>
                </a:cubicBezTo>
                <a:close/>
                <a:moveTo>
                  <a:pt x="37505" y="77688"/>
                </a:moveTo>
                <a:cubicBezTo>
                  <a:pt x="37505" y="82124"/>
                  <a:pt x="33904" y="85725"/>
                  <a:pt x="29468" y="85725"/>
                </a:cubicBezTo>
                <a:cubicBezTo>
                  <a:pt x="25032" y="85725"/>
                  <a:pt x="21431" y="82124"/>
                  <a:pt x="21431" y="77688"/>
                </a:cubicBezTo>
                <a:cubicBezTo>
                  <a:pt x="21431" y="73253"/>
                  <a:pt x="25032" y="69652"/>
                  <a:pt x="29468" y="69652"/>
                </a:cubicBezTo>
                <a:cubicBezTo>
                  <a:pt x="33904" y="69652"/>
                  <a:pt x="37505" y="73253"/>
                  <a:pt x="37505" y="77688"/>
                </a:cubicBezTo>
                <a:close/>
                <a:moveTo>
                  <a:pt x="64294" y="85725"/>
                </a:moveTo>
                <a:cubicBezTo>
                  <a:pt x="59858" y="85725"/>
                  <a:pt x="56257" y="82124"/>
                  <a:pt x="56257" y="77688"/>
                </a:cubicBezTo>
                <a:cubicBezTo>
                  <a:pt x="56257" y="73253"/>
                  <a:pt x="59858" y="69652"/>
                  <a:pt x="64294" y="69652"/>
                </a:cubicBezTo>
                <a:cubicBezTo>
                  <a:pt x="68729" y="69652"/>
                  <a:pt x="72330" y="73253"/>
                  <a:pt x="72330" y="77688"/>
                </a:cubicBezTo>
                <a:cubicBezTo>
                  <a:pt x="72330" y="82124"/>
                  <a:pt x="68729" y="85725"/>
                  <a:pt x="64294" y="85725"/>
                </a:cubicBezTo>
                <a:close/>
                <a:moveTo>
                  <a:pt x="107156" y="77688"/>
                </a:moveTo>
                <a:cubicBezTo>
                  <a:pt x="107156" y="82124"/>
                  <a:pt x="103555" y="85725"/>
                  <a:pt x="99120" y="85725"/>
                </a:cubicBezTo>
                <a:cubicBezTo>
                  <a:pt x="94684" y="85725"/>
                  <a:pt x="91083" y="82124"/>
                  <a:pt x="91083" y="77688"/>
                </a:cubicBezTo>
                <a:cubicBezTo>
                  <a:pt x="91083" y="73253"/>
                  <a:pt x="94684" y="69652"/>
                  <a:pt x="99120" y="69652"/>
                </a:cubicBezTo>
                <a:cubicBezTo>
                  <a:pt x="103555" y="69652"/>
                  <a:pt x="107156" y="73253"/>
                  <a:pt x="107156" y="77688"/>
                </a:cubicBezTo>
                <a:close/>
                <a:moveTo>
                  <a:pt x="29468" y="117872"/>
                </a:moveTo>
                <a:cubicBezTo>
                  <a:pt x="25032" y="117872"/>
                  <a:pt x="21431" y="114271"/>
                  <a:pt x="21431" y="109835"/>
                </a:cubicBezTo>
                <a:cubicBezTo>
                  <a:pt x="21431" y="105400"/>
                  <a:pt x="25032" y="101798"/>
                  <a:pt x="29468" y="101798"/>
                </a:cubicBezTo>
                <a:cubicBezTo>
                  <a:pt x="33904" y="101798"/>
                  <a:pt x="37505" y="105400"/>
                  <a:pt x="37505" y="109835"/>
                </a:cubicBezTo>
                <a:cubicBezTo>
                  <a:pt x="37505" y="114271"/>
                  <a:pt x="33904" y="117872"/>
                  <a:pt x="29468" y="117872"/>
                </a:cubicBezTo>
                <a:close/>
                <a:moveTo>
                  <a:pt x="72330" y="109835"/>
                </a:moveTo>
                <a:cubicBezTo>
                  <a:pt x="72330" y="114271"/>
                  <a:pt x="68729" y="117872"/>
                  <a:pt x="64294" y="117872"/>
                </a:cubicBezTo>
                <a:cubicBezTo>
                  <a:pt x="59858" y="117872"/>
                  <a:pt x="56257" y="114271"/>
                  <a:pt x="56257" y="109835"/>
                </a:cubicBezTo>
                <a:cubicBezTo>
                  <a:pt x="56257" y="105400"/>
                  <a:pt x="59858" y="101798"/>
                  <a:pt x="64294" y="101798"/>
                </a:cubicBezTo>
                <a:cubicBezTo>
                  <a:pt x="68729" y="101798"/>
                  <a:pt x="72330" y="105400"/>
                  <a:pt x="72330" y="109835"/>
                </a:cubicBezTo>
                <a:close/>
                <a:moveTo>
                  <a:pt x="99120" y="117872"/>
                </a:moveTo>
                <a:cubicBezTo>
                  <a:pt x="94684" y="117872"/>
                  <a:pt x="91083" y="114271"/>
                  <a:pt x="91083" y="109835"/>
                </a:cubicBezTo>
                <a:cubicBezTo>
                  <a:pt x="91083" y="105400"/>
                  <a:pt x="94684" y="101798"/>
                  <a:pt x="99120" y="101798"/>
                </a:cubicBezTo>
                <a:cubicBezTo>
                  <a:pt x="103555" y="101798"/>
                  <a:pt x="107156" y="105400"/>
                  <a:pt x="107156" y="109835"/>
                </a:cubicBezTo>
                <a:cubicBezTo>
                  <a:pt x="107156" y="114271"/>
                  <a:pt x="103555" y="117872"/>
                  <a:pt x="99120" y="117872"/>
                </a:cubicBezTo>
                <a:close/>
                <a:moveTo>
                  <a:pt x="21431" y="141982"/>
                </a:moveTo>
                <a:cubicBezTo>
                  <a:pt x="21431" y="137528"/>
                  <a:pt x="25014" y="133945"/>
                  <a:pt x="29468" y="133945"/>
                </a:cubicBezTo>
                <a:lnTo>
                  <a:pt x="66973" y="133945"/>
                </a:lnTo>
                <a:cubicBezTo>
                  <a:pt x="71426" y="133945"/>
                  <a:pt x="75009" y="137528"/>
                  <a:pt x="75009" y="141982"/>
                </a:cubicBezTo>
                <a:cubicBezTo>
                  <a:pt x="75009" y="146436"/>
                  <a:pt x="71426" y="150019"/>
                  <a:pt x="66973" y="150019"/>
                </a:cubicBezTo>
                <a:lnTo>
                  <a:pt x="29468" y="150019"/>
                </a:lnTo>
                <a:cubicBezTo>
                  <a:pt x="25014" y="150019"/>
                  <a:pt x="21431" y="146436"/>
                  <a:pt x="21431" y="141982"/>
                </a:cubicBezTo>
                <a:close/>
                <a:moveTo>
                  <a:pt x="99120" y="133945"/>
                </a:moveTo>
                <a:cubicBezTo>
                  <a:pt x="103573" y="133945"/>
                  <a:pt x="107156" y="137528"/>
                  <a:pt x="107156" y="141982"/>
                </a:cubicBezTo>
                <a:cubicBezTo>
                  <a:pt x="107156" y="146436"/>
                  <a:pt x="103573" y="150019"/>
                  <a:pt x="99120" y="150019"/>
                </a:cubicBezTo>
                <a:cubicBezTo>
                  <a:pt x="94666" y="150019"/>
                  <a:pt x="91083" y="146436"/>
                  <a:pt x="91083" y="141982"/>
                </a:cubicBezTo>
                <a:cubicBezTo>
                  <a:pt x="91083" y="137528"/>
                  <a:pt x="94666" y="133945"/>
                  <a:pt x="99120" y="133945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5" name="Text 43"/>
          <p:cNvSpPr/>
          <p:nvPr/>
        </p:nvSpPr>
        <p:spPr>
          <a:xfrm>
            <a:off x="752475" y="5791200"/>
            <a:ext cx="330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Số Học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33400" y="6134100"/>
            <a:ext cx="3514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+, -, *, /, %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260800" y="5676900"/>
            <a:ext cx="3686175" cy="800100"/>
          </a:xfrm>
          <a:custGeom>
            <a:avLst/>
            <a:gdLst/>
            <a:ahLst/>
            <a:cxnLst/>
            <a:rect l="l" t="t" r="r" b="b"/>
            <a:pathLst>
              <a:path w="3686175" h="800100">
                <a:moveTo>
                  <a:pt x="38100" y="0"/>
                </a:moveTo>
                <a:lnTo>
                  <a:pt x="3609973" y="0"/>
                </a:lnTo>
                <a:cubicBezTo>
                  <a:pt x="3652058" y="0"/>
                  <a:pt x="3686175" y="34117"/>
                  <a:pt x="3686175" y="76202"/>
                </a:cubicBezTo>
                <a:lnTo>
                  <a:pt x="3686175" y="723898"/>
                </a:lnTo>
                <a:cubicBezTo>
                  <a:pt x="3686175" y="765983"/>
                  <a:pt x="3652058" y="800100"/>
                  <a:pt x="360997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48" name="Shape 46"/>
          <p:cNvSpPr/>
          <p:nvPr/>
        </p:nvSpPr>
        <p:spPr>
          <a:xfrm>
            <a:off x="4260800" y="567690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49" name="Shape 47"/>
          <p:cNvSpPr/>
          <p:nvPr/>
        </p:nvSpPr>
        <p:spPr>
          <a:xfrm>
            <a:off x="4396532" y="5838825"/>
            <a:ext cx="214313" cy="171450"/>
          </a:xfrm>
          <a:custGeom>
            <a:avLst/>
            <a:gdLst/>
            <a:ahLst/>
            <a:cxnLst/>
            <a:rect l="l" t="t" r="r" b="b"/>
            <a:pathLst>
              <a:path w="214313" h="171450">
                <a:moveTo>
                  <a:pt x="128588" y="10716"/>
                </a:moveTo>
                <a:lnTo>
                  <a:pt x="171450" y="10716"/>
                </a:lnTo>
                <a:cubicBezTo>
                  <a:pt x="177377" y="10716"/>
                  <a:pt x="182166" y="15504"/>
                  <a:pt x="182166" y="21431"/>
                </a:cubicBezTo>
                <a:cubicBezTo>
                  <a:pt x="182166" y="27358"/>
                  <a:pt x="177377" y="32147"/>
                  <a:pt x="171450" y="32147"/>
                </a:cubicBezTo>
                <a:lnTo>
                  <a:pt x="133410" y="32147"/>
                </a:lnTo>
                <a:cubicBezTo>
                  <a:pt x="131668" y="40786"/>
                  <a:pt x="125741" y="47919"/>
                  <a:pt x="117872" y="51335"/>
                </a:cubicBezTo>
                <a:lnTo>
                  <a:pt x="117872" y="150019"/>
                </a:lnTo>
                <a:lnTo>
                  <a:pt x="171450" y="150019"/>
                </a:lnTo>
                <a:cubicBezTo>
                  <a:pt x="177377" y="150019"/>
                  <a:pt x="182166" y="154807"/>
                  <a:pt x="182166" y="160734"/>
                </a:cubicBezTo>
                <a:cubicBezTo>
                  <a:pt x="182166" y="166661"/>
                  <a:pt x="177377" y="171450"/>
                  <a:pt x="171450" y="171450"/>
                </a:cubicBezTo>
                <a:lnTo>
                  <a:pt x="42863" y="171450"/>
                </a:lnTo>
                <a:cubicBezTo>
                  <a:pt x="36935" y="171450"/>
                  <a:pt x="32147" y="166661"/>
                  <a:pt x="32147" y="160734"/>
                </a:cubicBezTo>
                <a:cubicBezTo>
                  <a:pt x="32147" y="154807"/>
                  <a:pt x="36935" y="150019"/>
                  <a:pt x="42863" y="150019"/>
                </a:cubicBezTo>
                <a:lnTo>
                  <a:pt x="96441" y="150019"/>
                </a:lnTo>
                <a:lnTo>
                  <a:pt x="96441" y="51335"/>
                </a:lnTo>
                <a:cubicBezTo>
                  <a:pt x="88571" y="47885"/>
                  <a:pt x="82644" y="40753"/>
                  <a:pt x="80903" y="32147"/>
                </a:cubicBezTo>
                <a:lnTo>
                  <a:pt x="42863" y="32147"/>
                </a:lnTo>
                <a:cubicBezTo>
                  <a:pt x="36935" y="32147"/>
                  <a:pt x="32147" y="27358"/>
                  <a:pt x="32147" y="21431"/>
                </a:cubicBezTo>
                <a:cubicBezTo>
                  <a:pt x="32147" y="15504"/>
                  <a:pt x="36935" y="10716"/>
                  <a:pt x="42863" y="10716"/>
                </a:cubicBezTo>
                <a:lnTo>
                  <a:pt x="85725" y="10716"/>
                </a:lnTo>
                <a:cubicBezTo>
                  <a:pt x="90614" y="4219"/>
                  <a:pt x="98383" y="0"/>
                  <a:pt x="107156" y="0"/>
                </a:cubicBezTo>
                <a:cubicBezTo>
                  <a:pt x="115930" y="0"/>
                  <a:pt x="123698" y="4219"/>
                  <a:pt x="128588" y="10716"/>
                </a:cubicBezTo>
                <a:close/>
                <a:moveTo>
                  <a:pt x="147206" y="107156"/>
                </a:moveTo>
                <a:lnTo>
                  <a:pt x="195694" y="107156"/>
                </a:lnTo>
                <a:lnTo>
                  <a:pt x="171450" y="65566"/>
                </a:lnTo>
                <a:lnTo>
                  <a:pt x="147206" y="107156"/>
                </a:lnTo>
                <a:close/>
                <a:moveTo>
                  <a:pt x="171450" y="139303"/>
                </a:moveTo>
                <a:cubicBezTo>
                  <a:pt x="150387" y="139303"/>
                  <a:pt x="132874" y="127918"/>
                  <a:pt x="129257" y="112882"/>
                </a:cubicBezTo>
                <a:cubicBezTo>
                  <a:pt x="128387" y="109199"/>
                  <a:pt x="129592" y="105415"/>
                  <a:pt x="131501" y="102133"/>
                </a:cubicBezTo>
                <a:lnTo>
                  <a:pt x="163380" y="47484"/>
                </a:lnTo>
                <a:cubicBezTo>
                  <a:pt x="165054" y="44604"/>
                  <a:pt x="168135" y="42863"/>
                  <a:pt x="171450" y="42863"/>
                </a:cubicBezTo>
                <a:cubicBezTo>
                  <a:pt x="174765" y="42863"/>
                  <a:pt x="177846" y="44637"/>
                  <a:pt x="179520" y="47484"/>
                </a:cubicBezTo>
                <a:lnTo>
                  <a:pt x="211399" y="102133"/>
                </a:lnTo>
                <a:cubicBezTo>
                  <a:pt x="213308" y="105415"/>
                  <a:pt x="214513" y="109199"/>
                  <a:pt x="213643" y="112882"/>
                </a:cubicBezTo>
                <a:cubicBezTo>
                  <a:pt x="210026" y="127884"/>
                  <a:pt x="192513" y="139303"/>
                  <a:pt x="171450" y="139303"/>
                </a:cubicBezTo>
                <a:close/>
                <a:moveTo>
                  <a:pt x="42461" y="65566"/>
                </a:moveTo>
                <a:lnTo>
                  <a:pt x="18217" y="107156"/>
                </a:lnTo>
                <a:lnTo>
                  <a:pt x="66738" y="107156"/>
                </a:lnTo>
                <a:lnTo>
                  <a:pt x="42461" y="65566"/>
                </a:lnTo>
                <a:close/>
                <a:moveTo>
                  <a:pt x="301" y="112882"/>
                </a:moveTo>
                <a:cubicBezTo>
                  <a:pt x="-569" y="109199"/>
                  <a:pt x="636" y="105415"/>
                  <a:pt x="2545" y="102133"/>
                </a:cubicBezTo>
                <a:lnTo>
                  <a:pt x="34424" y="47484"/>
                </a:lnTo>
                <a:cubicBezTo>
                  <a:pt x="36098" y="44604"/>
                  <a:pt x="39179" y="42863"/>
                  <a:pt x="42494" y="42863"/>
                </a:cubicBezTo>
                <a:cubicBezTo>
                  <a:pt x="45809" y="42863"/>
                  <a:pt x="48890" y="44637"/>
                  <a:pt x="50564" y="47484"/>
                </a:cubicBezTo>
                <a:lnTo>
                  <a:pt x="82443" y="102133"/>
                </a:lnTo>
                <a:cubicBezTo>
                  <a:pt x="84352" y="105415"/>
                  <a:pt x="85558" y="109199"/>
                  <a:pt x="84687" y="112882"/>
                </a:cubicBezTo>
                <a:cubicBezTo>
                  <a:pt x="81070" y="127884"/>
                  <a:pt x="63557" y="139303"/>
                  <a:pt x="42494" y="139303"/>
                </a:cubicBezTo>
                <a:cubicBezTo>
                  <a:pt x="21431" y="139303"/>
                  <a:pt x="3918" y="127918"/>
                  <a:pt x="301" y="112882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50" name="Text 48"/>
          <p:cNvSpPr/>
          <p:nvPr/>
        </p:nvSpPr>
        <p:spPr>
          <a:xfrm>
            <a:off x="4613225" y="5791200"/>
            <a:ext cx="330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Quan Hệ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394150" y="6134100"/>
            <a:ext cx="3514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==, !=, &gt;, &lt;, &gt;=, &lt;=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121551" y="5676900"/>
            <a:ext cx="3686175" cy="800100"/>
          </a:xfrm>
          <a:custGeom>
            <a:avLst/>
            <a:gdLst/>
            <a:ahLst/>
            <a:cxnLst/>
            <a:rect l="l" t="t" r="r" b="b"/>
            <a:pathLst>
              <a:path w="3686175" h="800100">
                <a:moveTo>
                  <a:pt x="38100" y="0"/>
                </a:moveTo>
                <a:lnTo>
                  <a:pt x="3609973" y="0"/>
                </a:lnTo>
                <a:cubicBezTo>
                  <a:pt x="3652058" y="0"/>
                  <a:pt x="3686175" y="34117"/>
                  <a:pt x="3686175" y="76202"/>
                </a:cubicBezTo>
                <a:lnTo>
                  <a:pt x="3686175" y="723898"/>
                </a:lnTo>
                <a:cubicBezTo>
                  <a:pt x="3686175" y="765983"/>
                  <a:pt x="3652058" y="800100"/>
                  <a:pt x="3609973" y="800100"/>
                </a:cubicBez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3" name="Shape 51"/>
          <p:cNvSpPr/>
          <p:nvPr/>
        </p:nvSpPr>
        <p:spPr>
          <a:xfrm>
            <a:off x="8121551" y="567690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3810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38100" y="800100"/>
                </a:lnTo>
                <a:cubicBezTo>
                  <a:pt x="17072" y="800100"/>
                  <a:pt x="0" y="783028"/>
                  <a:pt x="0" y="762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54" name="Shape 52"/>
          <p:cNvSpPr/>
          <p:nvPr/>
        </p:nvSpPr>
        <p:spPr>
          <a:xfrm>
            <a:off x="8278713" y="583882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58936" y="8037"/>
                </a:moveTo>
                <a:cubicBezTo>
                  <a:pt x="58936" y="3583"/>
                  <a:pt x="55353" y="0"/>
                  <a:pt x="50899" y="0"/>
                </a:cubicBezTo>
                <a:cubicBezTo>
                  <a:pt x="46446" y="0"/>
                  <a:pt x="42863" y="3583"/>
                  <a:pt x="42863" y="8037"/>
                </a:cubicBezTo>
                <a:lnTo>
                  <a:pt x="42863" y="21431"/>
                </a:lnTo>
                <a:cubicBezTo>
                  <a:pt x="31042" y="21431"/>
                  <a:pt x="21431" y="31042"/>
                  <a:pt x="21431" y="42863"/>
                </a:cubicBezTo>
                <a:lnTo>
                  <a:pt x="8037" y="42863"/>
                </a:lnTo>
                <a:cubicBezTo>
                  <a:pt x="3583" y="42863"/>
                  <a:pt x="0" y="46446"/>
                  <a:pt x="0" y="50899"/>
                </a:cubicBezTo>
                <a:cubicBezTo>
                  <a:pt x="0" y="55353"/>
                  <a:pt x="3583" y="58936"/>
                  <a:pt x="8037" y="58936"/>
                </a:cubicBezTo>
                <a:lnTo>
                  <a:pt x="21431" y="58936"/>
                </a:lnTo>
                <a:lnTo>
                  <a:pt x="21431" y="77688"/>
                </a:lnTo>
                <a:lnTo>
                  <a:pt x="8037" y="77688"/>
                </a:lnTo>
                <a:cubicBezTo>
                  <a:pt x="3583" y="77688"/>
                  <a:pt x="0" y="81271"/>
                  <a:pt x="0" y="85725"/>
                </a:cubicBezTo>
                <a:cubicBezTo>
                  <a:pt x="0" y="90179"/>
                  <a:pt x="3583" y="93762"/>
                  <a:pt x="8037" y="93762"/>
                </a:cubicBezTo>
                <a:lnTo>
                  <a:pt x="21431" y="93762"/>
                </a:lnTo>
                <a:lnTo>
                  <a:pt x="21431" y="112514"/>
                </a:lnTo>
                <a:lnTo>
                  <a:pt x="8037" y="112514"/>
                </a:lnTo>
                <a:cubicBezTo>
                  <a:pt x="3583" y="112514"/>
                  <a:pt x="0" y="116097"/>
                  <a:pt x="0" y="120551"/>
                </a:cubicBezTo>
                <a:cubicBezTo>
                  <a:pt x="0" y="125004"/>
                  <a:pt x="3583" y="128588"/>
                  <a:pt x="8037" y="128588"/>
                </a:cubicBezTo>
                <a:lnTo>
                  <a:pt x="21431" y="128588"/>
                </a:lnTo>
                <a:cubicBezTo>
                  <a:pt x="21431" y="140408"/>
                  <a:pt x="31042" y="150019"/>
                  <a:pt x="42863" y="150019"/>
                </a:cubicBezTo>
                <a:lnTo>
                  <a:pt x="42863" y="163413"/>
                </a:lnTo>
                <a:cubicBezTo>
                  <a:pt x="42863" y="167867"/>
                  <a:pt x="46446" y="171450"/>
                  <a:pt x="50899" y="171450"/>
                </a:cubicBezTo>
                <a:cubicBezTo>
                  <a:pt x="55353" y="171450"/>
                  <a:pt x="58936" y="167867"/>
                  <a:pt x="58936" y="163413"/>
                </a:cubicBezTo>
                <a:lnTo>
                  <a:pt x="58936" y="150019"/>
                </a:lnTo>
                <a:lnTo>
                  <a:pt x="77688" y="150019"/>
                </a:lnTo>
                <a:lnTo>
                  <a:pt x="77688" y="163413"/>
                </a:lnTo>
                <a:cubicBezTo>
                  <a:pt x="77688" y="167867"/>
                  <a:pt x="81271" y="171450"/>
                  <a:pt x="85725" y="171450"/>
                </a:cubicBezTo>
                <a:cubicBezTo>
                  <a:pt x="90179" y="171450"/>
                  <a:pt x="93762" y="167867"/>
                  <a:pt x="93762" y="163413"/>
                </a:cubicBezTo>
                <a:lnTo>
                  <a:pt x="93762" y="150019"/>
                </a:lnTo>
                <a:lnTo>
                  <a:pt x="112514" y="150019"/>
                </a:lnTo>
                <a:lnTo>
                  <a:pt x="112514" y="163413"/>
                </a:lnTo>
                <a:cubicBezTo>
                  <a:pt x="112514" y="167867"/>
                  <a:pt x="116097" y="171450"/>
                  <a:pt x="120551" y="171450"/>
                </a:cubicBezTo>
                <a:cubicBezTo>
                  <a:pt x="125004" y="171450"/>
                  <a:pt x="128588" y="167867"/>
                  <a:pt x="128588" y="163413"/>
                </a:cubicBezTo>
                <a:lnTo>
                  <a:pt x="128588" y="150019"/>
                </a:lnTo>
                <a:cubicBezTo>
                  <a:pt x="140408" y="150019"/>
                  <a:pt x="150019" y="140408"/>
                  <a:pt x="150019" y="128588"/>
                </a:cubicBezTo>
                <a:lnTo>
                  <a:pt x="163413" y="128588"/>
                </a:lnTo>
                <a:cubicBezTo>
                  <a:pt x="167867" y="128588"/>
                  <a:pt x="171450" y="125004"/>
                  <a:pt x="171450" y="120551"/>
                </a:cubicBezTo>
                <a:cubicBezTo>
                  <a:pt x="171450" y="116097"/>
                  <a:pt x="167867" y="112514"/>
                  <a:pt x="163413" y="112514"/>
                </a:cubicBezTo>
                <a:lnTo>
                  <a:pt x="150019" y="112514"/>
                </a:lnTo>
                <a:lnTo>
                  <a:pt x="150019" y="93762"/>
                </a:lnTo>
                <a:lnTo>
                  <a:pt x="163413" y="93762"/>
                </a:lnTo>
                <a:cubicBezTo>
                  <a:pt x="167867" y="93762"/>
                  <a:pt x="171450" y="90179"/>
                  <a:pt x="171450" y="85725"/>
                </a:cubicBezTo>
                <a:cubicBezTo>
                  <a:pt x="171450" y="81271"/>
                  <a:pt x="167867" y="77688"/>
                  <a:pt x="163413" y="77688"/>
                </a:cubicBezTo>
                <a:lnTo>
                  <a:pt x="150019" y="77688"/>
                </a:lnTo>
                <a:lnTo>
                  <a:pt x="150019" y="58936"/>
                </a:lnTo>
                <a:lnTo>
                  <a:pt x="163413" y="58936"/>
                </a:lnTo>
                <a:cubicBezTo>
                  <a:pt x="167867" y="58936"/>
                  <a:pt x="171450" y="55353"/>
                  <a:pt x="171450" y="50899"/>
                </a:cubicBezTo>
                <a:cubicBezTo>
                  <a:pt x="171450" y="46446"/>
                  <a:pt x="167867" y="42863"/>
                  <a:pt x="163413" y="42863"/>
                </a:cubicBezTo>
                <a:lnTo>
                  <a:pt x="150019" y="42863"/>
                </a:lnTo>
                <a:cubicBezTo>
                  <a:pt x="150019" y="31042"/>
                  <a:pt x="140408" y="21431"/>
                  <a:pt x="128588" y="21431"/>
                </a:cubicBezTo>
                <a:lnTo>
                  <a:pt x="128588" y="8037"/>
                </a:lnTo>
                <a:cubicBezTo>
                  <a:pt x="128588" y="3583"/>
                  <a:pt x="125004" y="0"/>
                  <a:pt x="120551" y="0"/>
                </a:cubicBezTo>
                <a:cubicBezTo>
                  <a:pt x="116097" y="0"/>
                  <a:pt x="112514" y="3583"/>
                  <a:pt x="112514" y="8037"/>
                </a:cubicBezTo>
                <a:lnTo>
                  <a:pt x="112514" y="21431"/>
                </a:lnTo>
                <a:lnTo>
                  <a:pt x="93762" y="21431"/>
                </a:lnTo>
                <a:lnTo>
                  <a:pt x="93762" y="8037"/>
                </a:lnTo>
                <a:cubicBezTo>
                  <a:pt x="93762" y="3583"/>
                  <a:pt x="90179" y="0"/>
                  <a:pt x="85725" y="0"/>
                </a:cubicBezTo>
                <a:cubicBezTo>
                  <a:pt x="81271" y="0"/>
                  <a:pt x="77688" y="3583"/>
                  <a:pt x="77688" y="8037"/>
                </a:cubicBezTo>
                <a:lnTo>
                  <a:pt x="77688" y="21431"/>
                </a:lnTo>
                <a:lnTo>
                  <a:pt x="58936" y="21431"/>
                </a:lnTo>
                <a:lnTo>
                  <a:pt x="58936" y="8037"/>
                </a:lnTo>
                <a:close/>
                <a:moveTo>
                  <a:pt x="53578" y="42863"/>
                </a:moveTo>
                <a:lnTo>
                  <a:pt x="117872" y="42863"/>
                </a:lnTo>
                <a:cubicBezTo>
                  <a:pt x="123799" y="42863"/>
                  <a:pt x="128588" y="47651"/>
                  <a:pt x="128588" y="53578"/>
                </a:cubicBezTo>
                <a:lnTo>
                  <a:pt x="128588" y="117872"/>
                </a:lnTo>
                <a:cubicBezTo>
                  <a:pt x="128588" y="123799"/>
                  <a:pt x="123799" y="128588"/>
                  <a:pt x="117872" y="128588"/>
                </a:cubicBezTo>
                <a:lnTo>
                  <a:pt x="53578" y="128588"/>
                </a:lnTo>
                <a:cubicBezTo>
                  <a:pt x="47651" y="128588"/>
                  <a:pt x="42863" y="123799"/>
                  <a:pt x="42863" y="117872"/>
                </a:cubicBezTo>
                <a:lnTo>
                  <a:pt x="42863" y="53578"/>
                </a:lnTo>
                <a:cubicBezTo>
                  <a:pt x="42863" y="47651"/>
                  <a:pt x="47651" y="42863"/>
                  <a:pt x="53578" y="42863"/>
                </a:cubicBezTo>
                <a:close/>
                <a:moveTo>
                  <a:pt x="58936" y="58936"/>
                </a:moveTo>
                <a:lnTo>
                  <a:pt x="58936" y="112514"/>
                </a:lnTo>
                <a:lnTo>
                  <a:pt x="112514" y="112514"/>
                </a:lnTo>
                <a:lnTo>
                  <a:pt x="112514" y="58936"/>
                </a:lnTo>
                <a:lnTo>
                  <a:pt x="58936" y="58936"/>
                </a:ln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55" name="Text 53"/>
          <p:cNvSpPr/>
          <p:nvPr/>
        </p:nvSpPr>
        <p:spPr>
          <a:xfrm>
            <a:off x="8473976" y="5791200"/>
            <a:ext cx="3305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Phép Toán Bitwise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254901" y="6134100"/>
            <a:ext cx="3514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&amp;, |, ^, ~, &lt;&lt;, &gt;&gt;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940" y="363940"/>
            <a:ext cx="11536907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spc="57" kern="0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INTEGER TYPES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3940" y="655093"/>
            <a:ext cx="11627893" cy="363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long int và long long int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3940" y="1182806"/>
            <a:ext cx="5622878" cy="4967785"/>
          </a:xfrm>
          <a:custGeom>
            <a:avLst/>
            <a:gdLst/>
            <a:ahLst/>
            <a:cxnLst/>
            <a:rect l="l" t="t" r="r" b="b"/>
            <a:pathLst>
              <a:path w="5622878" h="4967785">
                <a:moveTo>
                  <a:pt x="36394" y="0"/>
                </a:moveTo>
                <a:lnTo>
                  <a:pt x="5586484" y="0"/>
                </a:lnTo>
                <a:cubicBezTo>
                  <a:pt x="5606583" y="0"/>
                  <a:pt x="5622878" y="16294"/>
                  <a:pt x="5622878" y="36394"/>
                </a:cubicBezTo>
                <a:lnTo>
                  <a:pt x="5622878" y="4895007"/>
                </a:lnTo>
                <a:cubicBezTo>
                  <a:pt x="5622878" y="4935201"/>
                  <a:pt x="5590294" y="4967785"/>
                  <a:pt x="5550100" y="4967785"/>
                </a:cubicBezTo>
                <a:lnTo>
                  <a:pt x="72778" y="4967785"/>
                </a:lnTo>
                <a:cubicBezTo>
                  <a:pt x="32584" y="4967785"/>
                  <a:pt x="0" y="4935201"/>
                  <a:pt x="0" y="4895007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5" name="Shape 3"/>
          <p:cNvSpPr/>
          <p:nvPr/>
        </p:nvSpPr>
        <p:spPr>
          <a:xfrm>
            <a:off x="363940" y="1182806"/>
            <a:ext cx="5622878" cy="36394"/>
          </a:xfrm>
          <a:custGeom>
            <a:avLst/>
            <a:gdLst/>
            <a:ahLst/>
            <a:cxnLst/>
            <a:rect l="l" t="t" r="r" b="b"/>
            <a:pathLst>
              <a:path w="5622878" h="36394">
                <a:moveTo>
                  <a:pt x="36394" y="0"/>
                </a:moveTo>
                <a:lnTo>
                  <a:pt x="5586484" y="0"/>
                </a:lnTo>
                <a:cubicBezTo>
                  <a:pt x="5606583" y="0"/>
                  <a:pt x="5622878" y="16294"/>
                  <a:pt x="5622878" y="36394"/>
                </a:cubicBezTo>
                <a:lnTo>
                  <a:pt x="5622878" y="36394"/>
                </a:lnTo>
                <a:lnTo>
                  <a:pt x="0" y="36394"/>
                </a:ln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6" name="Shape 4"/>
          <p:cNvSpPr/>
          <p:nvPr/>
        </p:nvSpPr>
        <p:spPr>
          <a:xfrm>
            <a:off x="545910" y="1382973"/>
            <a:ext cx="509516" cy="509516"/>
          </a:xfrm>
          <a:custGeom>
            <a:avLst/>
            <a:gdLst/>
            <a:ahLst/>
            <a:cxnLst/>
            <a:rect l="l" t="t" r="r" b="b"/>
            <a:pathLst>
              <a:path w="509516" h="509516">
                <a:moveTo>
                  <a:pt x="72790" y="0"/>
                </a:moveTo>
                <a:lnTo>
                  <a:pt x="436727" y="0"/>
                </a:lnTo>
                <a:cubicBezTo>
                  <a:pt x="476901" y="0"/>
                  <a:pt x="509516" y="32616"/>
                  <a:pt x="509516" y="72790"/>
                </a:cubicBezTo>
                <a:lnTo>
                  <a:pt x="509516" y="436727"/>
                </a:lnTo>
                <a:cubicBezTo>
                  <a:pt x="509516" y="476927"/>
                  <a:pt x="476927" y="509516"/>
                  <a:pt x="436727" y="509516"/>
                </a:cubicBezTo>
                <a:lnTo>
                  <a:pt x="72790" y="509516"/>
                </a:lnTo>
                <a:cubicBezTo>
                  <a:pt x="32616" y="509516"/>
                  <a:pt x="0" y="476901"/>
                  <a:pt x="0" y="436727"/>
                </a:cubicBezTo>
                <a:lnTo>
                  <a:pt x="0" y="72790"/>
                </a:lnTo>
                <a:cubicBezTo>
                  <a:pt x="0" y="32589"/>
                  <a:pt x="32589" y="0"/>
                  <a:pt x="72790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7" name="Text 5"/>
          <p:cNvSpPr/>
          <p:nvPr/>
        </p:nvSpPr>
        <p:spPr>
          <a:xfrm>
            <a:off x="648979" y="1510352"/>
            <a:ext cx="382137" cy="2547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64609" y="1492155"/>
            <a:ext cx="818866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long int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45910" y="2038066"/>
            <a:ext cx="5258937" cy="1382973"/>
          </a:xfrm>
          <a:custGeom>
            <a:avLst/>
            <a:gdLst/>
            <a:ahLst/>
            <a:cxnLst/>
            <a:rect l="l" t="t" r="r" b="b"/>
            <a:pathLst>
              <a:path w="5258937" h="1382973">
                <a:moveTo>
                  <a:pt x="36400" y="0"/>
                </a:moveTo>
                <a:lnTo>
                  <a:pt x="5222537" y="0"/>
                </a:lnTo>
                <a:cubicBezTo>
                  <a:pt x="5242641" y="0"/>
                  <a:pt x="5258937" y="16297"/>
                  <a:pt x="5258937" y="36400"/>
                </a:cubicBezTo>
                <a:lnTo>
                  <a:pt x="5258937" y="1346573"/>
                </a:lnTo>
                <a:cubicBezTo>
                  <a:pt x="5258937" y="1366676"/>
                  <a:pt x="5242641" y="1382973"/>
                  <a:pt x="5222537" y="1382973"/>
                </a:cubicBezTo>
                <a:lnTo>
                  <a:pt x="36400" y="1382973"/>
                </a:lnTo>
                <a:cubicBezTo>
                  <a:pt x="16297" y="1382973"/>
                  <a:pt x="0" y="1366676"/>
                  <a:pt x="0" y="1346573"/>
                </a:cubicBezTo>
                <a:lnTo>
                  <a:pt x="0" y="36400"/>
                </a:lnTo>
                <a:cubicBezTo>
                  <a:pt x="0" y="16310"/>
                  <a:pt x="16310" y="0"/>
                  <a:pt x="3640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0" name="Text 8"/>
          <p:cNvSpPr/>
          <p:nvPr/>
        </p:nvSpPr>
        <p:spPr>
          <a:xfrm>
            <a:off x="691487" y="2183642"/>
            <a:ext cx="504057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 Cơ Bản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1487" y="2474794"/>
            <a:ext cx="809767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055358" y="2474794"/>
            <a:ext cx="682388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4-8 bytes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1487" y="2765946"/>
            <a:ext cx="98263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32-bit system: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07332" y="2765946"/>
            <a:ext cx="52771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 bytes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91487" y="3057099"/>
            <a:ext cx="98263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64-bit system: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99939" y="3057099"/>
            <a:ext cx="536812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bytes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45910" y="3530221"/>
            <a:ext cx="5258937" cy="1091821"/>
          </a:xfrm>
          <a:custGeom>
            <a:avLst/>
            <a:gdLst/>
            <a:ahLst/>
            <a:cxnLst/>
            <a:rect l="l" t="t" r="r" b="b"/>
            <a:pathLst>
              <a:path w="5258937" h="1091821">
                <a:moveTo>
                  <a:pt x="36390" y="0"/>
                </a:moveTo>
                <a:lnTo>
                  <a:pt x="5222547" y="0"/>
                </a:lnTo>
                <a:cubicBezTo>
                  <a:pt x="5242645" y="0"/>
                  <a:pt x="5258937" y="16293"/>
                  <a:pt x="5258937" y="36390"/>
                </a:cubicBezTo>
                <a:lnTo>
                  <a:pt x="5258937" y="1055431"/>
                </a:lnTo>
                <a:cubicBezTo>
                  <a:pt x="5258937" y="1075528"/>
                  <a:pt x="5242645" y="1091821"/>
                  <a:pt x="5222547" y="1091821"/>
                </a:cubicBezTo>
                <a:lnTo>
                  <a:pt x="36390" y="1091821"/>
                </a:lnTo>
                <a:cubicBezTo>
                  <a:pt x="16293" y="1091821"/>
                  <a:pt x="0" y="1075528"/>
                  <a:pt x="0" y="1055431"/>
                </a:cubicBezTo>
                <a:lnTo>
                  <a:pt x="0" y="36390"/>
                </a:lnTo>
                <a:cubicBezTo>
                  <a:pt x="0" y="16293"/>
                  <a:pt x="16293" y="0"/>
                  <a:pt x="3639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8" name="Text 16"/>
          <p:cNvSpPr/>
          <p:nvPr/>
        </p:nvSpPr>
        <p:spPr>
          <a:xfrm>
            <a:off x="691487" y="3675797"/>
            <a:ext cx="504057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Miền Giá Trị (32-bit)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1487" y="3966949"/>
            <a:ext cx="536812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Signed: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717593" y="3966949"/>
            <a:ext cx="201986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-2,147,483,648 → 2,147,483,647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1487" y="4258101"/>
            <a:ext cx="700585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Unsigned: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81441" y="4258101"/>
            <a:ext cx="1255594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 → 4,294,967,295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59558" y="4731224"/>
            <a:ext cx="5245290" cy="909851"/>
          </a:xfrm>
          <a:custGeom>
            <a:avLst/>
            <a:gdLst/>
            <a:ahLst/>
            <a:cxnLst/>
            <a:rect l="l" t="t" r="r" b="b"/>
            <a:pathLst>
              <a:path w="5245290" h="909851">
                <a:moveTo>
                  <a:pt x="27296" y="0"/>
                </a:moveTo>
                <a:lnTo>
                  <a:pt x="5208896" y="0"/>
                </a:lnTo>
                <a:cubicBezTo>
                  <a:pt x="5228995" y="0"/>
                  <a:pt x="5245290" y="16294"/>
                  <a:pt x="5245290" y="36394"/>
                </a:cubicBezTo>
                <a:lnTo>
                  <a:pt x="5245290" y="873457"/>
                </a:lnTo>
                <a:cubicBezTo>
                  <a:pt x="5245290" y="893557"/>
                  <a:pt x="5228995" y="909851"/>
                  <a:pt x="5208896" y="909851"/>
                </a:cubicBezTo>
                <a:lnTo>
                  <a:pt x="27296" y="909851"/>
                </a:lnTo>
                <a:cubicBezTo>
                  <a:pt x="12221" y="909851"/>
                  <a:pt x="0" y="897630"/>
                  <a:pt x="0" y="882555"/>
                </a:cubicBezTo>
                <a:lnTo>
                  <a:pt x="0" y="27296"/>
                </a:lnTo>
                <a:cubicBezTo>
                  <a:pt x="0" y="12231"/>
                  <a:pt x="12231" y="0"/>
                  <a:pt x="27296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24" name="Shape 22"/>
          <p:cNvSpPr/>
          <p:nvPr/>
        </p:nvSpPr>
        <p:spPr>
          <a:xfrm>
            <a:off x="559558" y="4731224"/>
            <a:ext cx="27296" cy="909851"/>
          </a:xfrm>
          <a:custGeom>
            <a:avLst/>
            <a:gdLst/>
            <a:ahLst/>
            <a:cxnLst/>
            <a:rect l="l" t="t" r="r" b="b"/>
            <a:pathLst>
              <a:path w="27296" h="909851">
                <a:moveTo>
                  <a:pt x="27296" y="0"/>
                </a:moveTo>
                <a:lnTo>
                  <a:pt x="27296" y="0"/>
                </a:lnTo>
                <a:lnTo>
                  <a:pt x="27296" y="909851"/>
                </a:lnTo>
                <a:lnTo>
                  <a:pt x="27296" y="909851"/>
                </a:lnTo>
                <a:cubicBezTo>
                  <a:pt x="12221" y="909851"/>
                  <a:pt x="0" y="897630"/>
                  <a:pt x="0" y="882555"/>
                </a:cubicBezTo>
                <a:lnTo>
                  <a:pt x="0" y="27296"/>
                </a:lnTo>
                <a:cubicBezTo>
                  <a:pt x="0" y="12231"/>
                  <a:pt x="12231" y="0"/>
                  <a:pt x="27296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25" name="Text 23"/>
          <p:cNvSpPr/>
          <p:nvPr/>
        </p:nvSpPr>
        <p:spPr>
          <a:xfrm>
            <a:off x="682388" y="4840406"/>
            <a:ext cx="5086066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Format: %ld, %lu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2388" y="5095164"/>
            <a:ext cx="5086066" cy="436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146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</a:t>
            </a:r>
            <a:pPr>
              <a:lnSpc>
                <a:spcPct val="100000"/>
              </a:lnSpc>
            </a:pPr>
            <a:r>
              <a:rPr lang="en-US" sz="114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distance = 1000000L;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146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"%ld"</a:t>
            </a:r>
            <a:pPr>
              <a:lnSpc>
                <a:spcPct val="100000"/>
              </a:lnSpc>
            </a:pPr>
            <a:r>
              <a:rPr lang="en-US" sz="114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distance);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07172" y="1182806"/>
            <a:ext cx="5622878" cy="4967785"/>
          </a:xfrm>
          <a:custGeom>
            <a:avLst/>
            <a:gdLst/>
            <a:ahLst/>
            <a:cxnLst/>
            <a:rect l="l" t="t" r="r" b="b"/>
            <a:pathLst>
              <a:path w="5622878" h="4967785">
                <a:moveTo>
                  <a:pt x="36394" y="0"/>
                </a:moveTo>
                <a:lnTo>
                  <a:pt x="5586484" y="0"/>
                </a:lnTo>
                <a:cubicBezTo>
                  <a:pt x="5606583" y="0"/>
                  <a:pt x="5622878" y="16294"/>
                  <a:pt x="5622878" y="36394"/>
                </a:cubicBezTo>
                <a:lnTo>
                  <a:pt x="5622878" y="4895007"/>
                </a:lnTo>
                <a:cubicBezTo>
                  <a:pt x="5622878" y="4935201"/>
                  <a:pt x="5590294" y="4967785"/>
                  <a:pt x="5550100" y="4967785"/>
                </a:cubicBezTo>
                <a:lnTo>
                  <a:pt x="72778" y="4967785"/>
                </a:lnTo>
                <a:cubicBezTo>
                  <a:pt x="32584" y="4967785"/>
                  <a:pt x="0" y="4935201"/>
                  <a:pt x="0" y="4895007"/>
                </a:cubicBez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22252A"/>
          </a:solidFill>
          <a:ln/>
        </p:spPr>
      </p:sp>
      <p:sp>
        <p:nvSpPr>
          <p:cNvPr id="28" name="Shape 26"/>
          <p:cNvSpPr/>
          <p:nvPr/>
        </p:nvSpPr>
        <p:spPr>
          <a:xfrm>
            <a:off x="6207172" y="1182806"/>
            <a:ext cx="5622878" cy="36394"/>
          </a:xfrm>
          <a:custGeom>
            <a:avLst/>
            <a:gdLst/>
            <a:ahLst/>
            <a:cxnLst/>
            <a:rect l="l" t="t" r="r" b="b"/>
            <a:pathLst>
              <a:path w="5622878" h="36394">
                <a:moveTo>
                  <a:pt x="36394" y="0"/>
                </a:moveTo>
                <a:lnTo>
                  <a:pt x="5586484" y="0"/>
                </a:lnTo>
                <a:cubicBezTo>
                  <a:pt x="5606583" y="0"/>
                  <a:pt x="5622878" y="16294"/>
                  <a:pt x="5622878" y="36394"/>
                </a:cubicBezTo>
                <a:lnTo>
                  <a:pt x="5622878" y="36394"/>
                </a:lnTo>
                <a:lnTo>
                  <a:pt x="0" y="36394"/>
                </a:lnTo>
                <a:lnTo>
                  <a:pt x="0" y="36394"/>
                </a:lnTo>
                <a:cubicBezTo>
                  <a:pt x="0" y="16308"/>
                  <a:pt x="16308" y="0"/>
                  <a:pt x="36394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29" name="Shape 27"/>
          <p:cNvSpPr/>
          <p:nvPr/>
        </p:nvSpPr>
        <p:spPr>
          <a:xfrm>
            <a:off x="6389143" y="1382973"/>
            <a:ext cx="509516" cy="509516"/>
          </a:xfrm>
          <a:custGeom>
            <a:avLst/>
            <a:gdLst/>
            <a:ahLst/>
            <a:cxnLst/>
            <a:rect l="l" t="t" r="r" b="b"/>
            <a:pathLst>
              <a:path w="509516" h="509516">
                <a:moveTo>
                  <a:pt x="72790" y="0"/>
                </a:moveTo>
                <a:lnTo>
                  <a:pt x="436727" y="0"/>
                </a:lnTo>
                <a:cubicBezTo>
                  <a:pt x="476901" y="0"/>
                  <a:pt x="509516" y="32616"/>
                  <a:pt x="509516" y="72790"/>
                </a:cubicBezTo>
                <a:lnTo>
                  <a:pt x="509516" y="436727"/>
                </a:lnTo>
                <a:cubicBezTo>
                  <a:pt x="509516" y="476927"/>
                  <a:pt x="476927" y="509516"/>
                  <a:pt x="436727" y="509516"/>
                </a:cubicBezTo>
                <a:lnTo>
                  <a:pt x="72790" y="509516"/>
                </a:lnTo>
                <a:cubicBezTo>
                  <a:pt x="32616" y="509516"/>
                  <a:pt x="0" y="476901"/>
                  <a:pt x="0" y="436727"/>
                </a:cubicBezTo>
                <a:lnTo>
                  <a:pt x="0" y="72790"/>
                </a:lnTo>
                <a:cubicBezTo>
                  <a:pt x="0" y="32589"/>
                  <a:pt x="32589" y="0"/>
                  <a:pt x="72790" y="0"/>
                </a:cubicBez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30" name="Text 28"/>
          <p:cNvSpPr/>
          <p:nvPr/>
        </p:nvSpPr>
        <p:spPr>
          <a:xfrm>
            <a:off x="6389143" y="1419367"/>
            <a:ext cx="582304" cy="436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1A1D2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long long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07841" y="1492155"/>
            <a:ext cx="1282890" cy="2911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9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long long int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89143" y="2038066"/>
            <a:ext cx="5258937" cy="1091821"/>
          </a:xfrm>
          <a:custGeom>
            <a:avLst/>
            <a:gdLst/>
            <a:ahLst/>
            <a:cxnLst/>
            <a:rect l="l" t="t" r="r" b="b"/>
            <a:pathLst>
              <a:path w="5258937" h="1091821">
                <a:moveTo>
                  <a:pt x="36390" y="0"/>
                </a:moveTo>
                <a:lnTo>
                  <a:pt x="5222547" y="0"/>
                </a:lnTo>
                <a:cubicBezTo>
                  <a:pt x="5242645" y="0"/>
                  <a:pt x="5258937" y="16293"/>
                  <a:pt x="5258937" y="36390"/>
                </a:cubicBezTo>
                <a:lnTo>
                  <a:pt x="5258937" y="1055431"/>
                </a:lnTo>
                <a:cubicBezTo>
                  <a:pt x="5258937" y="1075528"/>
                  <a:pt x="5242645" y="1091821"/>
                  <a:pt x="5222547" y="1091821"/>
                </a:cubicBezTo>
                <a:lnTo>
                  <a:pt x="36390" y="1091821"/>
                </a:lnTo>
                <a:cubicBezTo>
                  <a:pt x="16293" y="1091821"/>
                  <a:pt x="0" y="1075528"/>
                  <a:pt x="0" y="1055431"/>
                </a:cubicBezTo>
                <a:lnTo>
                  <a:pt x="0" y="36390"/>
                </a:lnTo>
                <a:cubicBezTo>
                  <a:pt x="0" y="16293"/>
                  <a:pt x="16293" y="0"/>
                  <a:pt x="3639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3" name="Text 31"/>
          <p:cNvSpPr/>
          <p:nvPr/>
        </p:nvSpPr>
        <p:spPr>
          <a:xfrm>
            <a:off x="6534719" y="2183642"/>
            <a:ext cx="504057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Thông Số Cơ Bản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534719" y="2474794"/>
            <a:ext cx="809767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Kích thước: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565073" y="2474794"/>
            <a:ext cx="1009934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 bytes (64 bit)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34719" y="2765946"/>
            <a:ext cx="95534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C99 standard: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0936264" y="2765946"/>
            <a:ext cx="636896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Bắt buộc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89143" y="3239069"/>
            <a:ext cx="5258937" cy="1091821"/>
          </a:xfrm>
          <a:custGeom>
            <a:avLst/>
            <a:gdLst/>
            <a:ahLst/>
            <a:cxnLst/>
            <a:rect l="l" t="t" r="r" b="b"/>
            <a:pathLst>
              <a:path w="5258937" h="1091821">
                <a:moveTo>
                  <a:pt x="36390" y="0"/>
                </a:moveTo>
                <a:lnTo>
                  <a:pt x="5222547" y="0"/>
                </a:lnTo>
                <a:cubicBezTo>
                  <a:pt x="5242645" y="0"/>
                  <a:pt x="5258937" y="16293"/>
                  <a:pt x="5258937" y="36390"/>
                </a:cubicBezTo>
                <a:lnTo>
                  <a:pt x="5258937" y="1055431"/>
                </a:lnTo>
                <a:cubicBezTo>
                  <a:pt x="5258937" y="1075528"/>
                  <a:pt x="5242645" y="1091821"/>
                  <a:pt x="5222547" y="1091821"/>
                </a:cubicBezTo>
                <a:lnTo>
                  <a:pt x="36390" y="1091821"/>
                </a:lnTo>
                <a:cubicBezTo>
                  <a:pt x="16293" y="1091821"/>
                  <a:pt x="0" y="1075528"/>
                  <a:pt x="0" y="1055431"/>
                </a:cubicBezTo>
                <a:lnTo>
                  <a:pt x="0" y="36390"/>
                </a:lnTo>
                <a:cubicBezTo>
                  <a:pt x="0" y="16293"/>
                  <a:pt x="16293" y="0"/>
                  <a:pt x="36390" y="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9" name="Text 37"/>
          <p:cNvSpPr/>
          <p:nvPr/>
        </p:nvSpPr>
        <p:spPr>
          <a:xfrm>
            <a:off x="6534719" y="3384645"/>
            <a:ext cx="504057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Miền Giá Trị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34719" y="3675797"/>
            <a:ext cx="536812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Signed: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472240" y="3675797"/>
            <a:ext cx="1100919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-9×10¹⁸ → 9×10¹⁸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34719" y="3966949"/>
            <a:ext cx="700585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Unsigned: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739509" y="3966949"/>
            <a:ext cx="837063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D4A373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 → 1.8×10¹⁹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02790" y="4440072"/>
            <a:ext cx="5245290" cy="909851"/>
          </a:xfrm>
          <a:custGeom>
            <a:avLst/>
            <a:gdLst/>
            <a:ahLst/>
            <a:cxnLst/>
            <a:rect l="l" t="t" r="r" b="b"/>
            <a:pathLst>
              <a:path w="5245290" h="909851">
                <a:moveTo>
                  <a:pt x="27296" y="0"/>
                </a:moveTo>
                <a:lnTo>
                  <a:pt x="5208896" y="0"/>
                </a:lnTo>
                <a:cubicBezTo>
                  <a:pt x="5228995" y="0"/>
                  <a:pt x="5245290" y="16294"/>
                  <a:pt x="5245290" y="36394"/>
                </a:cubicBezTo>
                <a:lnTo>
                  <a:pt x="5245290" y="873457"/>
                </a:lnTo>
                <a:cubicBezTo>
                  <a:pt x="5245290" y="893557"/>
                  <a:pt x="5228995" y="909851"/>
                  <a:pt x="5208896" y="909851"/>
                </a:cubicBezTo>
                <a:lnTo>
                  <a:pt x="27296" y="909851"/>
                </a:lnTo>
                <a:cubicBezTo>
                  <a:pt x="12221" y="909851"/>
                  <a:pt x="0" y="897630"/>
                  <a:pt x="0" y="882555"/>
                </a:cubicBezTo>
                <a:lnTo>
                  <a:pt x="0" y="27296"/>
                </a:lnTo>
                <a:cubicBezTo>
                  <a:pt x="0" y="12231"/>
                  <a:pt x="12231" y="0"/>
                  <a:pt x="27296" y="0"/>
                </a:cubicBezTo>
                <a:close/>
              </a:path>
            </a:pathLst>
          </a:custGeom>
          <a:solidFill>
            <a:srgbClr val="0D0F12"/>
          </a:solidFill>
          <a:ln/>
        </p:spPr>
      </p:sp>
      <p:sp>
        <p:nvSpPr>
          <p:cNvPr id="45" name="Shape 43"/>
          <p:cNvSpPr/>
          <p:nvPr/>
        </p:nvSpPr>
        <p:spPr>
          <a:xfrm>
            <a:off x="6402790" y="4440072"/>
            <a:ext cx="27296" cy="909851"/>
          </a:xfrm>
          <a:custGeom>
            <a:avLst/>
            <a:gdLst/>
            <a:ahLst/>
            <a:cxnLst/>
            <a:rect l="l" t="t" r="r" b="b"/>
            <a:pathLst>
              <a:path w="27296" h="909851">
                <a:moveTo>
                  <a:pt x="27296" y="0"/>
                </a:moveTo>
                <a:lnTo>
                  <a:pt x="27296" y="0"/>
                </a:lnTo>
                <a:lnTo>
                  <a:pt x="27296" y="909851"/>
                </a:lnTo>
                <a:lnTo>
                  <a:pt x="27296" y="909851"/>
                </a:lnTo>
                <a:cubicBezTo>
                  <a:pt x="12221" y="909851"/>
                  <a:pt x="0" y="897630"/>
                  <a:pt x="0" y="882555"/>
                </a:cubicBezTo>
                <a:lnTo>
                  <a:pt x="0" y="27296"/>
                </a:lnTo>
                <a:cubicBezTo>
                  <a:pt x="0" y="12231"/>
                  <a:pt x="12231" y="0"/>
                  <a:pt x="27296" y="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46" name="Text 44"/>
          <p:cNvSpPr/>
          <p:nvPr/>
        </p:nvSpPr>
        <p:spPr>
          <a:xfrm>
            <a:off x="6525620" y="4549254"/>
            <a:ext cx="5086066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dirty="0">
                <a:solidFill>
                  <a:srgbClr val="5D737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Format: %lld, %llu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25620" y="4804012"/>
            <a:ext cx="5086066" cy="436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146" dirty="0">
                <a:solidFill>
                  <a:srgbClr val="D4A37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 long</a:t>
            </a:r>
            <a:pPr>
              <a:lnSpc>
                <a:spcPct val="100000"/>
              </a:lnSpc>
            </a:pPr>
            <a:r>
              <a:rPr lang="en-US" sz="114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big = 9e18LL;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printf(</a:t>
            </a:r>
            <a:pPr>
              <a:lnSpc>
                <a:spcPct val="100000"/>
              </a:lnSpc>
            </a:pPr>
            <a:r>
              <a:rPr lang="en-US" sz="1146" dirty="0">
                <a:solidFill>
                  <a:srgbClr val="4A7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"%lld"</a:t>
            </a:r>
            <a:pPr>
              <a:lnSpc>
                <a:spcPct val="100000"/>
              </a:lnSpc>
            </a:pPr>
            <a:r>
              <a:rPr lang="en-US" sz="1146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big);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68490" y="6297020"/>
            <a:ext cx="11455021" cy="518615"/>
          </a:xfrm>
          <a:custGeom>
            <a:avLst/>
            <a:gdLst/>
            <a:ahLst/>
            <a:cxnLst/>
            <a:rect l="l" t="t" r="r" b="b"/>
            <a:pathLst>
              <a:path w="11455021" h="518615">
                <a:moveTo>
                  <a:pt x="72788" y="0"/>
                </a:moveTo>
                <a:lnTo>
                  <a:pt x="11382233" y="0"/>
                </a:lnTo>
                <a:cubicBezTo>
                  <a:pt x="11422433" y="0"/>
                  <a:pt x="11455021" y="32588"/>
                  <a:pt x="11455021" y="72788"/>
                </a:cubicBezTo>
                <a:lnTo>
                  <a:pt x="11455021" y="445827"/>
                </a:lnTo>
                <a:cubicBezTo>
                  <a:pt x="11455021" y="486027"/>
                  <a:pt x="11422433" y="518615"/>
                  <a:pt x="11382233" y="518615"/>
                </a:cubicBezTo>
                <a:lnTo>
                  <a:pt x="72788" y="518615"/>
                </a:lnTo>
                <a:cubicBezTo>
                  <a:pt x="32615" y="518615"/>
                  <a:pt x="0" y="486000"/>
                  <a:pt x="0" y="445827"/>
                </a:cubicBezTo>
                <a:lnTo>
                  <a:pt x="0" y="72788"/>
                </a:lnTo>
                <a:cubicBezTo>
                  <a:pt x="0" y="32615"/>
                  <a:pt x="32615" y="0"/>
                  <a:pt x="72788" y="0"/>
                </a:cubicBezTo>
                <a:close/>
              </a:path>
            </a:pathLst>
          </a:custGeom>
          <a:solidFill>
            <a:srgbClr val="4A7C59">
              <a:alpha val="10196"/>
            </a:srgbClr>
          </a:solidFill>
          <a:ln w="12700">
            <a:solidFill>
              <a:srgbClr val="4A7C59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536812" y="6483540"/>
            <a:ext cx="145576" cy="145576"/>
          </a:xfrm>
          <a:custGeom>
            <a:avLst/>
            <a:gdLst/>
            <a:ahLst/>
            <a:cxnLst/>
            <a:rect l="l" t="t" r="r" b="b"/>
            <a:pathLst>
              <a:path w="145576" h="145576">
                <a:moveTo>
                  <a:pt x="72788" y="145576"/>
                </a:moveTo>
                <a:cubicBezTo>
                  <a:pt x="112961" y="145576"/>
                  <a:pt x="145576" y="112961"/>
                  <a:pt x="145576" y="72788"/>
                </a:cubicBezTo>
                <a:cubicBezTo>
                  <a:pt x="145576" y="32615"/>
                  <a:pt x="112961" y="0"/>
                  <a:pt x="72788" y="0"/>
                </a:cubicBezTo>
                <a:cubicBezTo>
                  <a:pt x="32615" y="0"/>
                  <a:pt x="0" y="32615"/>
                  <a:pt x="0" y="72788"/>
                </a:cubicBezTo>
                <a:cubicBezTo>
                  <a:pt x="0" y="112961"/>
                  <a:pt x="32615" y="145576"/>
                  <a:pt x="72788" y="145576"/>
                </a:cubicBezTo>
                <a:close/>
                <a:moveTo>
                  <a:pt x="63690" y="45493"/>
                </a:moveTo>
                <a:cubicBezTo>
                  <a:pt x="63690" y="40471"/>
                  <a:pt x="67766" y="36394"/>
                  <a:pt x="72788" y="36394"/>
                </a:cubicBezTo>
                <a:cubicBezTo>
                  <a:pt x="77810" y="36394"/>
                  <a:pt x="81887" y="40471"/>
                  <a:pt x="81887" y="45493"/>
                </a:cubicBezTo>
                <a:cubicBezTo>
                  <a:pt x="81887" y="50514"/>
                  <a:pt x="77810" y="54591"/>
                  <a:pt x="72788" y="54591"/>
                </a:cubicBezTo>
                <a:cubicBezTo>
                  <a:pt x="67766" y="54591"/>
                  <a:pt x="63690" y="50514"/>
                  <a:pt x="63690" y="45493"/>
                </a:cubicBezTo>
                <a:close/>
                <a:moveTo>
                  <a:pt x="61415" y="63690"/>
                </a:moveTo>
                <a:lnTo>
                  <a:pt x="75063" y="63690"/>
                </a:lnTo>
                <a:cubicBezTo>
                  <a:pt x="78844" y="63690"/>
                  <a:pt x="81887" y="66732"/>
                  <a:pt x="81887" y="70513"/>
                </a:cubicBezTo>
                <a:lnTo>
                  <a:pt x="81887" y="95534"/>
                </a:lnTo>
                <a:lnTo>
                  <a:pt x="84161" y="95534"/>
                </a:lnTo>
                <a:cubicBezTo>
                  <a:pt x="87943" y="95534"/>
                  <a:pt x="90985" y="98577"/>
                  <a:pt x="90985" y="102358"/>
                </a:cubicBezTo>
                <a:cubicBezTo>
                  <a:pt x="90985" y="106140"/>
                  <a:pt x="87943" y="109182"/>
                  <a:pt x="84161" y="109182"/>
                </a:cubicBezTo>
                <a:lnTo>
                  <a:pt x="61415" y="109182"/>
                </a:lnTo>
                <a:cubicBezTo>
                  <a:pt x="57633" y="109182"/>
                  <a:pt x="54591" y="106140"/>
                  <a:pt x="54591" y="102358"/>
                </a:cubicBezTo>
                <a:cubicBezTo>
                  <a:pt x="54591" y="98577"/>
                  <a:pt x="57633" y="95534"/>
                  <a:pt x="61415" y="95534"/>
                </a:cubicBezTo>
                <a:lnTo>
                  <a:pt x="68239" y="95534"/>
                </a:lnTo>
                <a:lnTo>
                  <a:pt x="68239" y="77337"/>
                </a:lnTo>
                <a:lnTo>
                  <a:pt x="61415" y="77337"/>
                </a:lnTo>
                <a:cubicBezTo>
                  <a:pt x="57633" y="77337"/>
                  <a:pt x="54591" y="74295"/>
                  <a:pt x="54591" y="70513"/>
                </a:cubicBezTo>
                <a:cubicBezTo>
                  <a:pt x="54591" y="66732"/>
                  <a:pt x="57633" y="63690"/>
                  <a:pt x="61415" y="63690"/>
                </a:cubicBezTo>
                <a:close/>
              </a:path>
            </a:pathLst>
          </a:custGeom>
          <a:solidFill>
            <a:srgbClr val="4A7C59"/>
          </a:solidFill>
          <a:ln/>
        </p:spPr>
      </p:sp>
      <p:sp>
        <p:nvSpPr>
          <p:cNvPr id="50" name="Text 48"/>
          <p:cNvSpPr/>
          <p:nvPr/>
        </p:nvSpPr>
        <p:spPr>
          <a:xfrm>
            <a:off x="752732" y="6447146"/>
            <a:ext cx="10993441" cy="21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6" b="1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Ứng dụng:</a:t>
            </a:r>
            <a:pPr>
              <a:lnSpc>
                <a:spcPct val="130000"/>
              </a:lnSpc>
            </a:pPr>
            <a:r>
              <a:rPr lang="en-US" sz="1146" dirty="0">
                <a:solidFill>
                  <a:srgbClr val="E0E0E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long long int được sử dụng khi cần lưu trữ số nguyên rất lớn như timestamp, số lượng dòng trong database, tính toán khoa học.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ond5.com/7faab338036f7694a11516b978dd36b4b752df47.jpe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6200" y="0"/>
                </a:moveTo>
                <a:lnTo>
                  <a:pt x="685800" y="0"/>
                </a:lnTo>
                <a:cubicBezTo>
                  <a:pt x="727856" y="0"/>
                  <a:pt x="762000" y="34144"/>
                  <a:pt x="762000" y="76200"/>
                </a:cubicBezTo>
                <a:lnTo>
                  <a:pt x="762000" y="685800"/>
                </a:lnTo>
                <a:cubicBezTo>
                  <a:pt x="762000" y="727856"/>
                  <a:pt x="727856" y="762000"/>
                  <a:pt x="685800" y="762000"/>
                </a:cubicBezTo>
                <a:lnTo>
                  <a:pt x="76200" y="762000"/>
                </a:lnTo>
                <a:cubicBezTo>
                  <a:pt x="34144" y="762000"/>
                  <a:pt x="0" y="727856"/>
                  <a:pt x="0" y="685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5" name="Text 2"/>
          <p:cNvSpPr/>
          <p:nvPr/>
        </p:nvSpPr>
        <p:spPr>
          <a:xfrm>
            <a:off x="551408" y="2324100"/>
            <a:ext cx="590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295400" y="24955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D4A373"/>
          </a:solidFill>
          <a:ln/>
        </p:spPr>
      </p:sp>
      <p:sp>
        <p:nvSpPr>
          <p:cNvPr id="7" name="Text 4"/>
          <p:cNvSpPr/>
          <p:nvPr/>
        </p:nvSpPr>
        <p:spPr>
          <a:xfrm>
            <a:off x="381000" y="3124200"/>
            <a:ext cx="117157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Kiểu Dấu Phẩy Động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0E0E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(Floating-Point)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419600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5D737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Số thực và độ chính xác trong tính toán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Các Kiểu Dữ Liệu trong Ngôn Ngữ C</dc:title>
  <dc:subject>Các Kiểu Dữ Liệu trong Ngôn Ngữ C</dc:subject>
  <dc:creator>Kimi</dc:creator>
  <cp:lastModifiedBy>Kimi</cp:lastModifiedBy>
  <cp:revision>1</cp:revision>
  <dcterms:created xsi:type="dcterms:W3CDTF">2026-01-31T14:53:17Z</dcterms:created>
  <dcterms:modified xsi:type="dcterms:W3CDTF">2026-01-31T14:53:17Z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{"Label":"Các Kiểu Dữ Liệu trong Ngôn Ngữ C","ContentProducer":"001191110108MACG2KBH8F10000","ProduceID":"19c1484f-1172-8e2d-8000-0000ddc955b7","ReservedCode1":"","ContentPropagator":"001191110108MACG2KBH8F20000","PropagateID":"19c1484f-1172-8e2d-8000-0000ddc955b7","ReservedCode2":""}</vt:lpwstr>
  </property>
</Properties>
</file>